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307" r:id="rId3"/>
    <p:sldId id="315" r:id="rId4"/>
    <p:sldId id="314" r:id="rId5"/>
    <p:sldId id="316" r:id="rId6"/>
    <p:sldId id="299" r:id="rId7"/>
    <p:sldId id="308" r:id="rId8"/>
    <p:sldId id="30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80000"/>
    <a:srgbClr val="4C7882"/>
    <a:srgbClr val="359EA9"/>
    <a:srgbClr val="9E0000"/>
    <a:srgbClr val="F8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100" d="100"/>
          <a:sy n="100" d="100"/>
        </p:scale>
        <p:origin x="-194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B27C-05E1-42FD-8770-D09EA744F2DD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85448-BDCA-4795-9D33-3B43F9BCF5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B741A87-B55B-466A-94F5-38CC8B8932CA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65E06A2-8BF7-44EA-AAFD-A7B6148B04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150019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Год российского кино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юридические аспекты организации кинопоказов в библиотеке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4143380"/>
            <a:ext cx="5195894" cy="238196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докладчик: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Горда Светлана Сергеевна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и.о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директора ГАУК СО </a:t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«Свердловского областного фильмофонда»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0003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56176" y="26064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28 </a:t>
            </a:r>
            <a:r>
              <a:rPr lang="ru-RU" sz="2400" dirty="0" smtClean="0"/>
              <a:t>апреля</a:t>
            </a:r>
            <a:endParaRPr lang="ru-RU" sz="2400" dirty="0" smtClean="0"/>
          </a:p>
          <a:p>
            <a:pPr algn="ctr"/>
            <a:r>
              <a:rPr lang="ru-RU" sz="2400" dirty="0" smtClean="0"/>
              <a:t>2016 года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 фильмофо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163628" cy="1242838"/>
          </a:xfrm>
          <a:prstGeom prst="rect">
            <a:avLst/>
          </a:prstGeom>
          <a:noFill/>
        </p:spPr>
      </p:pic>
      <p:pic>
        <p:nvPicPr>
          <p:cNvPr id="1027" name="Picture 3" descr="\\Методисты\обменник методисты\Фотоархив\Частная жизнь Фильмофонда\Фоторепортаж от фотостудии Геометрия 22.04.2015\22.04.15. - Фильмофонд - Kolchin - F\041_2015-04-22_15-26-55_Kolch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43" y="2371646"/>
            <a:ext cx="5078402" cy="33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ДОКУМЕНТЫ\Логотипы для сайта\САЙТ\PNG\948-40 Дом кино без кнопк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36" y="5015264"/>
            <a:ext cx="2928959" cy="1665726"/>
          </a:xfrm>
          <a:prstGeom prst="rect">
            <a:avLst/>
          </a:prstGeom>
          <a:noFill/>
        </p:spPr>
      </p:pic>
      <p:pic>
        <p:nvPicPr>
          <p:cNvPr id="1026" name="Picture 2" descr="C:\Users\Tanya\Desktop\ДОКУМЕНТЫ\Логотипы для сайта\САЙТ\Photoshop макеты\ВЖ-16\Выбери Жизнь - лог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7" y="3367251"/>
            <a:ext cx="2928958" cy="16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nya\Desktop\ДОКУМЕНТЫ\Логотипы для сайта\САЙТ\PNG\960 - сто фильмов для школьников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36" y="1829355"/>
            <a:ext cx="2846121" cy="16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ОКУМЕНТЫ\Логотипы для сайта\Базовые изображения\81867281_617b52b8d4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0832" y="4293096"/>
            <a:ext cx="2405112" cy="240511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677812" y="270338"/>
            <a:ext cx="7286676" cy="1214446"/>
          </a:xfrm>
          <a:prstGeom prst="roundRect">
            <a:avLst/>
          </a:prstGeom>
          <a:solidFill>
            <a:srgbClr val="9E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Свердловский областной фильмофонд – </a:t>
            </a:r>
            <a:b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культурное достояние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00808"/>
            <a:ext cx="8715436" cy="487146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000" b="1" dirty="0" smtClean="0"/>
              <a:t>	</a:t>
            </a:r>
            <a:endParaRPr lang="ru-RU" sz="18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35918" r="28874" b="40720"/>
          <a:stretch/>
        </p:blipFill>
        <p:spPr bwMode="auto">
          <a:xfrm>
            <a:off x="3995936" y="108707"/>
            <a:ext cx="4894747" cy="17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2060848"/>
            <a:ext cx="893469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Гражданский кодекс Российской Федерации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400" u="sng" dirty="0" smtClean="0">
              <a:solidFill>
                <a:srgbClr val="000099"/>
              </a:solidFill>
            </a:endParaRPr>
          </a:p>
          <a:p>
            <a:r>
              <a:rPr lang="ru-RU" sz="2800" u="sng" dirty="0" smtClean="0">
                <a:solidFill>
                  <a:srgbClr val="000099"/>
                </a:solidFill>
              </a:rPr>
              <a:t>Статья  1263</a:t>
            </a:r>
            <a:r>
              <a:rPr lang="ru-RU" sz="28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Свободное использование произведения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в информационных, научных, учебных или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культурных </a:t>
            </a:r>
            <a:r>
              <a:rPr lang="ru-RU" sz="2800" dirty="0" smtClean="0">
                <a:solidFill>
                  <a:srgbClr val="FF0000"/>
                </a:solidFill>
              </a:rPr>
              <a:t>целях.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00808"/>
            <a:ext cx="8715436" cy="487146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000" b="1" dirty="0" smtClean="0"/>
              <a:t>	</a:t>
            </a:r>
            <a:endParaRPr lang="ru-RU" sz="18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35918" r="28874" b="40720"/>
          <a:stretch/>
        </p:blipFill>
        <p:spPr bwMode="auto">
          <a:xfrm>
            <a:off x="3995936" y="108707"/>
            <a:ext cx="4894747" cy="17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2060848"/>
            <a:ext cx="8906990" cy="4339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Фильмы, выпущенные на экран более 70 лет назад, </a:t>
            </a:r>
          </a:p>
          <a:p>
            <a:r>
              <a:rPr lang="ru-RU" sz="2800" dirty="0" smtClean="0"/>
              <a:t>считаются перешедшими в общественное достояние.</a:t>
            </a:r>
          </a:p>
          <a:p>
            <a:r>
              <a:rPr lang="ru-RU" sz="2800" dirty="0" smtClean="0"/>
              <a:t>  </a:t>
            </a:r>
          </a:p>
          <a:p>
            <a:endParaRPr lang="ru-RU" sz="2800" dirty="0" smtClean="0"/>
          </a:p>
          <a:p>
            <a:r>
              <a:rPr lang="ru-RU" sz="2800" dirty="0" smtClean="0"/>
              <a:t>Произведения, перешедшие в общественное </a:t>
            </a:r>
          </a:p>
          <a:p>
            <a:r>
              <a:rPr lang="ru-RU" sz="2800" dirty="0" smtClean="0"/>
              <a:t>достояние, могут свободно использоваться любым </a:t>
            </a:r>
          </a:p>
          <a:p>
            <a:r>
              <a:rPr lang="ru-RU" sz="2800" dirty="0" smtClean="0"/>
              <a:t>лицом без выплаты авторского вознаграждения.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3748" y="1636494"/>
            <a:ext cx="7732732" cy="52215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643042" y="285728"/>
            <a:ext cx="7286676" cy="1214446"/>
          </a:xfrm>
          <a:prstGeom prst="roundRect">
            <a:avLst/>
          </a:prstGeom>
          <a:solidFill>
            <a:srgbClr val="9E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bg1"/>
                </a:solidFill>
              </a:rPr>
              <a:t>«100 фильмов для школы»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Tanya\Desktop\ДОКУМЕНТЫ\Логотипы для сайта\Базовые изображения\564486f8362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543" y="4378475"/>
            <a:ext cx="3222898" cy="22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7" y="1916832"/>
            <a:ext cx="85959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Культурно-образовательный проект </a:t>
            </a:r>
            <a:r>
              <a:rPr lang="ru-RU" sz="2800" dirty="0" smtClean="0"/>
              <a:t> ориентирован </a:t>
            </a:r>
            <a:r>
              <a:rPr lang="ru-RU" sz="2800" dirty="0"/>
              <a:t>на учащихся </a:t>
            </a:r>
            <a:r>
              <a:rPr lang="ru-RU" sz="2800" dirty="0" smtClean="0"/>
              <a:t>общеобразовательных </a:t>
            </a:r>
            <a:r>
              <a:rPr lang="ru-RU" sz="2800" dirty="0"/>
              <a:t>учебных заведений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Цель: поднять уровень культуры и просвещённости подрастающего поколения, увеличить объем знаний. 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75443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00808"/>
            <a:ext cx="8715436" cy="4871464"/>
          </a:xfrm>
        </p:spPr>
        <p:txBody>
          <a:bodyPr>
            <a:normAutofit/>
          </a:bodyPr>
          <a:lstStyle/>
          <a:p>
            <a:pPr algn="just">
              <a:buNone/>
              <a:defRPr/>
            </a:pPr>
            <a:r>
              <a:rPr lang="ru-RU" sz="2000" b="1" dirty="0" smtClean="0"/>
              <a:t>	</a:t>
            </a:r>
            <a:endParaRPr lang="ru-RU" sz="1800" b="1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35918" r="28874" b="40720"/>
          <a:stretch/>
        </p:blipFill>
        <p:spPr bwMode="auto">
          <a:xfrm>
            <a:off x="3995936" y="108707"/>
            <a:ext cx="4894747" cy="17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2" y="2060848"/>
            <a:ext cx="867538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Федеральный закон от 29.12.2010 №436-ФЗ 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«О защите детей от информации, причиняющей </a:t>
            </a:r>
          </a:p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вред их здоровью и развитию»</a:t>
            </a:r>
          </a:p>
          <a:p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u="sng" dirty="0" smtClean="0">
                <a:solidFill>
                  <a:srgbClr val="000099"/>
                </a:solidFill>
              </a:rPr>
              <a:t>Глава 2.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Классификация информационной продукции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494552"/>
            <a:ext cx="8126888" cy="536344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«Победный марш»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100 фильмов для школы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Кинолектории «По ту сторону кадра»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Каникулы в КИНО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err="1" smtClean="0"/>
              <a:t>Киномарафон</a:t>
            </a:r>
            <a:r>
              <a:rPr lang="ru-RU" b="1" dirty="0" smtClean="0"/>
              <a:t> «Кино шагает по Уралу»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Проект «Кино – зеркало души»</a:t>
            </a:r>
          </a:p>
          <a:p>
            <a:pPr>
              <a:buNone/>
            </a:pPr>
            <a:r>
              <a:rPr lang="ru-RU" b="1" dirty="0" smtClean="0"/>
              <a:t>Космос как предчувствие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Ночь кино-2016</a:t>
            </a:r>
          </a:p>
          <a:p>
            <a:pPr>
              <a:buNone/>
            </a:pPr>
            <a:r>
              <a:rPr lang="ru-RU" b="1" dirty="0" smtClean="0"/>
              <a:t>Фестиваль-конкурс «Выбери жизнь»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79" y="1494552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79" y="2348878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79" y="3213784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450" y="4055478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6" t="35918" r="28874" b="40720"/>
          <a:stretch/>
        </p:blipFill>
        <p:spPr bwMode="auto">
          <a:xfrm>
            <a:off x="3995936" y="108707"/>
            <a:ext cx="4894747" cy="17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450" y="5013175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Tanya\Desktop\ДОКУМЕНТЫ\Логотипы для сайта\Базовые изображения\picture-29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9450" y="5805263"/>
            <a:ext cx="646335" cy="64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63089" y="1617667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WWW.FILMOFOND.RU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008" y="1484784"/>
            <a:ext cx="9144000" cy="2160240"/>
          </a:xfrm>
        </p:spPr>
        <p:txBody>
          <a:bodyPr>
            <a:noAutofit/>
          </a:bodyPr>
          <a:lstStyle/>
          <a:p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User\Desktop\фильмофонд\Изображения\Логотипы\Лого Фильмофонд\logo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530" y="4581128"/>
            <a:ext cx="1992284" cy="177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86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2526</TotalTime>
  <Words>162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докладчик:  Горда Светлана Сергеевна  и.о. директора ГАУК СО  «Свердловского областного фильмофонда»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169</cp:revision>
  <dcterms:created xsi:type="dcterms:W3CDTF">2013-04-19T08:00:44Z</dcterms:created>
  <dcterms:modified xsi:type="dcterms:W3CDTF">2016-04-28T04:17:16Z</dcterms:modified>
</cp:coreProperties>
</file>