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8" r:id="rId4"/>
    <p:sldId id="262" r:id="rId5"/>
    <p:sldId id="275" r:id="rId6"/>
    <p:sldId id="279" r:id="rId7"/>
    <p:sldId id="285" r:id="rId8"/>
    <p:sldId id="274" r:id="rId9"/>
    <p:sldId id="276" r:id="rId10"/>
    <p:sldId id="268" r:id="rId11"/>
    <p:sldId id="271" r:id="rId12"/>
    <p:sldId id="264" r:id="rId13"/>
    <p:sldId id="266" r:id="rId14"/>
    <p:sldId id="281" r:id="rId15"/>
    <p:sldId id="280" r:id="rId16"/>
    <p:sldId id="267" r:id="rId17"/>
    <p:sldId id="282" r:id="rId18"/>
    <p:sldId id="283" r:id="rId19"/>
    <p:sldId id="286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6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4A31F-4791-4CB1-B04B-4812F1835693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38B87DF-16D0-4162-BBBF-D23C8AD5FCAA}">
      <dgm:prSet phldrT="[Текст]"/>
      <dgm:spPr>
        <a:xfrm>
          <a:off x="3415273" y="146266"/>
          <a:ext cx="1361621" cy="86462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Электронные ресурсы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E191BF0-6C93-4BC3-83D3-0CA8085CFC81}" type="parTrans" cxnId="{477D9E5E-4A21-4B94-AE9C-EFDAA5CC97E7}">
      <dgm:prSet/>
      <dgm:spPr/>
      <dgm:t>
        <a:bodyPr/>
        <a:lstStyle/>
        <a:p>
          <a:endParaRPr lang="ru-RU"/>
        </a:p>
      </dgm:t>
    </dgm:pt>
    <dgm:pt modelId="{AA6B4D4D-FE68-432B-8C9D-A74C959F040D}" type="sibTrans" cxnId="{477D9E5E-4A21-4B94-AE9C-EFDAA5CC97E7}">
      <dgm:prSet/>
      <dgm:spPr/>
      <dgm:t>
        <a:bodyPr/>
        <a:lstStyle/>
        <a:p>
          <a:endParaRPr lang="ru-RU"/>
        </a:p>
      </dgm:t>
    </dgm:pt>
    <dgm:pt modelId="{69C5B450-0050-4437-A81C-F7677C215237}">
      <dgm:prSet phldrT="[Текст]"/>
      <dgm:spPr>
        <a:xfrm>
          <a:off x="1507722" y="1406900"/>
          <a:ext cx="1202937" cy="7748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Локальные (съёмные носители, </a:t>
          </a:r>
          <a:b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флэш-карты)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3C73D90-594C-431C-933A-E6E6F87C36E0}" type="parTrans" cxnId="{26A549C1-0EBC-4555-B21A-1BCA9393FDC4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1957899" y="867169"/>
          <a:ext cx="1986892" cy="396004"/>
        </a:xfrm>
        <a:custGeom>
          <a:avLst/>
          <a:gdLst/>
          <a:ahLst/>
          <a:cxnLst/>
          <a:rect l="0" t="0" r="0" b="0"/>
          <a:pathLst>
            <a:path>
              <a:moveTo>
                <a:pt x="1986892" y="0"/>
              </a:moveTo>
              <a:lnTo>
                <a:pt x="1986892" y="269865"/>
              </a:lnTo>
              <a:lnTo>
                <a:pt x="0" y="269865"/>
              </a:lnTo>
              <a:lnTo>
                <a:pt x="0" y="396004"/>
              </a:lnTo>
            </a:path>
          </a:pathLst>
        </a:custGeom>
        <a:noFill/>
        <a:ln w="38100" cap="flat" cmpd="sng" algn="ctr">
          <a:solidFill>
            <a:srgbClr val="C0504D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20C4A104-A5A1-4C0F-8366-8AA942948A2F}" type="sibTrans" cxnId="{26A549C1-0EBC-4555-B21A-1BCA9393FDC4}">
      <dgm:prSet/>
      <dgm:spPr/>
      <dgm:t>
        <a:bodyPr/>
        <a:lstStyle/>
        <a:p>
          <a:endParaRPr lang="ru-RU"/>
        </a:p>
      </dgm:t>
    </dgm:pt>
    <dgm:pt modelId="{C5D6C4A0-D1CE-43D0-9075-6026820FEE40}">
      <dgm:prSet phldrT="[Текст]"/>
      <dgm:spPr>
        <a:xfrm>
          <a:off x="4164275" y="1406900"/>
          <a:ext cx="1202937" cy="7748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Сетевые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F4C7340-77E3-4B0D-AB4D-BF247B8428CF}" type="parTrans" cxnId="{2B9FA1D6-77E2-4CC3-8889-E314CF93A174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3944792" y="867169"/>
          <a:ext cx="669660" cy="396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865"/>
              </a:lnTo>
              <a:lnTo>
                <a:pt x="669660" y="269865"/>
              </a:lnTo>
              <a:lnTo>
                <a:pt x="669660" y="396004"/>
              </a:lnTo>
            </a:path>
          </a:pathLst>
        </a:custGeom>
        <a:noFill/>
        <a:ln w="38100" cap="flat" cmpd="sng" algn="ctr">
          <a:solidFill>
            <a:srgbClr val="C0504D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E32B0526-8DD7-4540-BC55-B096AEA90F60}" type="sibTrans" cxnId="{2B9FA1D6-77E2-4CC3-8889-E314CF93A174}">
      <dgm:prSet/>
      <dgm:spPr/>
      <dgm:t>
        <a:bodyPr/>
        <a:lstStyle/>
        <a:p>
          <a:endParaRPr lang="ru-RU"/>
        </a:p>
      </dgm:t>
    </dgm:pt>
    <dgm:pt modelId="{1A9A19CA-292C-440A-AD0D-8C3BAE4461FE}">
      <dgm:prSet phldrT="[Текст]"/>
      <dgm:spPr>
        <a:xfrm>
          <a:off x="5094496" y="2577743"/>
          <a:ext cx="1202937" cy="7748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Сетевые удаленные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CE622AC-A98A-47DB-A12A-35CEED1AD7C6}" type="parTrans" cxnId="{0652294A-BC0E-41FB-9BD4-36DB48D1839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4614452" y="2038011"/>
          <a:ext cx="930221" cy="396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865"/>
              </a:lnTo>
              <a:lnTo>
                <a:pt x="930221" y="269865"/>
              </a:lnTo>
              <a:lnTo>
                <a:pt x="930221" y="396004"/>
              </a:lnTo>
            </a:path>
          </a:pathLst>
        </a:custGeom>
        <a:noFill/>
        <a:ln w="38100" cap="flat" cmpd="sng" algn="ctr">
          <a:solidFill>
            <a:srgbClr val="C0504D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83A7474D-00C5-45AD-8933-A5169A886248}" type="sibTrans" cxnId="{0652294A-BC0E-41FB-9BD4-36DB48D1839D}">
      <dgm:prSet/>
      <dgm:spPr/>
      <dgm:t>
        <a:bodyPr/>
        <a:lstStyle/>
        <a:p>
          <a:endParaRPr lang="ru-RU"/>
        </a:p>
      </dgm:t>
    </dgm:pt>
    <dgm:pt modelId="{07A670FE-286F-4222-BFBC-6666832DCE18}">
      <dgm:prSet phldrT="[Текст]"/>
      <dgm:spPr>
        <a:xfrm>
          <a:off x="2747464" y="2577743"/>
          <a:ext cx="1202937" cy="7748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Сетевые локальные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CF3D0BA-4B51-496A-8D73-C16D8A4B890E}" type="parTrans" cxnId="{29C0CEEA-EFC5-4069-92EF-001A415B3BB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3197642" y="2038011"/>
          <a:ext cx="1416810" cy="396004"/>
        </a:xfrm>
        <a:custGeom>
          <a:avLst/>
          <a:gdLst/>
          <a:ahLst/>
          <a:cxnLst/>
          <a:rect l="0" t="0" r="0" b="0"/>
          <a:pathLst>
            <a:path>
              <a:moveTo>
                <a:pt x="1416810" y="0"/>
              </a:moveTo>
              <a:lnTo>
                <a:pt x="1416810" y="269865"/>
              </a:lnTo>
              <a:lnTo>
                <a:pt x="0" y="269865"/>
              </a:lnTo>
              <a:lnTo>
                <a:pt x="0" y="396004"/>
              </a:lnTo>
            </a:path>
          </a:pathLst>
        </a:custGeom>
        <a:noFill/>
        <a:ln w="38100" cap="flat" cmpd="sng" algn="ctr">
          <a:solidFill>
            <a:srgbClr val="C0504D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B62F63A6-8DA1-431F-9798-560EFB952407}" type="sibTrans" cxnId="{29C0CEEA-EFC5-4069-92EF-001A415B3BB5}">
      <dgm:prSet/>
      <dgm:spPr/>
      <dgm:t>
        <a:bodyPr/>
        <a:lstStyle/>
        <a:p>
          <a:endParaRPr lang="ru-RU"/>
        </a:p>
      </dgm:t>
    </dgm:pt>
    <dgm:pt modelId="{EBAFF614-8A24-461F-A1EC-0565DA650E78}">
      <dgm:prSet phldrT="[Текст]"/>
      <dgm:spPr>
        <a:xfrm>
          <a:off x="5847257" y="3705630"/>
          <a:ext cx="1202937" cy="7748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Открытые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3C61BBA-D6C5-4684-8695-3487DAF58D71}" type="parTrans" cxnId="{DB7B16B2-43B6-4295-95C8-AD1F9BEDD8D8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5544674" y="3208854"/>
          <a:ext cx="752760" cy="353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10"/>
              </a:lnTo>
              <a:lnTo>
                <a:pt x="752760" y="226910"/>
              </a:lnTo>
              <a:lnTo>
                <a:pt x="752760" y="353050"/>
              </a:lnTo>
            </a:path>
          </a:pathLst>
        </a:custGeom>
        <a:noFill/>
        <a:ln w="38100" cap="flat" cmpd="sng" algn="ctr">
          <a:solidFill>
            <a:srgbClr val="C0504D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1DB308CE-DDCF-482C-9741-FA694E95DF48}" type="sibTrans" cxnId="{DB7B16B2-43B6-4295-95C8-AD1F9BEDD8D8}">
      <dgm:prSet/>
      <dgm:spPr/>
      <dgm:t>
        <a:bodyPr/>
        <a:lstStyle/>
        <a:p>
          <a:endParaRPr lang="ru-RU"/>
        </a:p>
      </dgm:t>
    </dgm:pt>
    <dgm:pt modelId="{22B256D3-A728-454C-9139-730D26F7C84B}">
      <dgm:prSet phldrT="[Текст]"/>
      <dgm:spPr>
        <a:xfrm>
          <a:off x="4341736" y="3705630"/>
          <a:ext cx="1202937" cy="7748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Лицензионные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B0D0666-8F26-468B-B7F5-AC4C2F4A5176}" type="parTrans" cxnId="{324092F2-F69B-4955-8CC7-37EAA5A8AB38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4791914" y="3208854"/>
          <a:ext cx="752760" cy="353050"/>
        </a:xfrm>
        <a:custGeom>
          <a:avLst/>
          <a:gdLst/>
          <a:ahLst/>
          <a:cxnLst/>
          <a:rect l="0" t="0" r="0" b="0"/>
          <a:pathLst>
            <a:path>
              <a:moveTo>
                <a:pt x="752760" y="0"/>
              </a:moveTo>
              <a:lnTo>
                <a:pt x="752760" y="226910"/>
              </a:lnTo>
              <a:lnTo>
                <a:pt x="0" y="226910"/>
              </a:lnTo>
              <a:lnTo>
                <a:pt x="0" y="353050"/>
              </a:lnTo>
            </a:path>
          </a:pathLst>
        </a:custGeom>
        <a:noFill/>
        <a:ln w="38100" cap="flat" cmpd="sng" algn="ctr">
          <a:solidFill>
            <a:srgbClr val="C0504D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224C43D7-80D4-4484-95B5-89BD267E8D5C}" type="sibTrans" cxnId="{324092F2-F69B-4955-8CC7-37EAA5A8AB38}">
      <dgm:prSet/>
      <dgm:spPr/>
      <dgm:t>
        <a:bodyPr/>
        <a:lstStyle/>
        <a:p>
          <a:endParaRPr lang="ru-RU"/>
        </a:p>
      </dgm:t>
    </dgm:pt>
    <dgm:pt modelId="{1994C954-88D1-4510-9FC4-0610EC056E0D}">
      <dgm:prSet phldrT="[Текст]"/>
      <dgm:spPr>
        <a:xfrm>
          <a:off x="2836216" y="3705630"/>
          <a:ext cx="1202937" cy="7748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Инсталлированные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AF8BCEF-F60F-4B52-BB20-AE09C71E8AAA}" type="parTrans" cxnId="{91B3CCEB-BA1B-455D-8774-68DE312DC03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3151922" y="3208854"/>
          <a:ext cx="91440" cy="35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910"/>
              </a:lnTo>
              <a:lnTo>
                <a:pt x="134471" y="226910"/>
              </a:lnTo>
              <a:lnTo>
                <a:pt x="134471" y="353050"/>
              </a:lnTo>
            </a:path>
          </a:pathLst>
        </a:custGeom>
        <a:noFill/>
        <a:ln w="38100" cap="flat" cmpd="sng" algn="ctr">
          <a:solidFill>
            <a:srgbClr val="C0504D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C49D6AE8-434A-4747-A789-067F7A530588}" type="sibTrans" cxnId="{91B3CCEB-BA1B-455D-8774-68DE312DC03D}">
      <dgm:prSet/>
      <dgm:spPr/>
      <dgm:t>
        <a:bodyPr/>
        <a:lstStyle/>
        <a:p>
          <a:endParaRPr lang="ru-RU"/>
        </a:p>
      </dgm:t>
    </dgm:pt>
    <dgm:pt modelId="{7D336DA7-5D3B-4DCB-8D6D-19FD47DDDBCA}">
      <dgm:prSet phldrT="[Текст]"/>
      <dgm:spPr>
        <a:xfrm>
          <a:off x="1330696" y="3705630"/>
          <a:ext cx="1202937" cy="7748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Электронная библиотека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1726286-FAA3-49C0-AD57-3EE0AD3487D4}" type="parTrans" cxnId="{52DCA8E1-3D70-4975-A5F8-627032CDB3C4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1780874" y="3208854"/>
          <a:ext cx="1416768" cy="353050"/>
        </a:xfrm>
        <a:custGeom>
          <a:avLst/>
          <a:gdLst/>
          <a:ahLst/>
          <a:cxnLst/>
          <a:rect l="0" t="0" r="0" b="0"/>
          <a:pathLst>
            <a:path>
              <a:moveTo>
                <a:pt x="1416768" y="0"/>
              </a:moveTo>
              <a:lnTo>
                <a:pt x="1416768" y="226910"/>
              </a:lnTo>
              <a:lnTo>
                <a:pt x="0" y="226910"/>
              </a:lnTo>
              <a:lnTo>
                <a:pt x="0" y="353050"/>
              </a:lnTo>
            </a:path>
          </a:pathLst>
        </a:custGeom>
        <a:noFill/>
        <a:ln w="38100" cap="flat" cmpd="sng" algn="ctr">
          <a:solidFill>
            <a:srgbClr val="C0504D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FC07CECD-5544-4CCC-AF06-D0B2E46DE874}" type="sibTrans" cxnId="{52DCA8E1-3D70-4975-A5F8-627032CDB3C4}">
      <dgm:prSet/>
      <dgm:spPr/>
      <dgm:t>
        <a:bodyPr/>
        <a:lstStyle/>
        <a:p>
          <a:endParaRPr lang="ru-RU"/>
        </a:p>
      </dgm:t>
    </dgm:pt>
    <dgm:pt modelId="{986D36B5-7E9E-4AE5-ACBE-48908F4C5B9C}" type="pres">
      <dgm:prSet presAssocID="{C734A31F-4791-4CB1-B04B-4812F18356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39AD68-BB93-44AF-AAB0-CC13EDB59F24}" type="pres">
      <dgm:prSet presAssocID="{938B87DF-16D0-4162-BBBF-D23C8AD5FCAA}" presName="hierRoot1" presStyleCnt="0"/>
      <dgm:spPr/>
    </dgm:pt>
    <dgm:pt modelId="{1515B946-AFD1-42C6-AA51-2EFF7164CB95}" type="pres">
      <dgm:prSet presAssocID="{938B87DF-16D0-4162-BBBF-D23C8AD5FCAA}" presName="composite" presStyleCnt="0"/>
      <dgm:spPr/>
    </dgm:pt>
    <dgm:pt modelId="{DD4E33B1-9DFE-46A5-B4A3-411AB75E6FFB}" type="pres">
      <dgm:prSet presAssocID="{938B87DF-16D0-4162-BBBF-D23C8AD5FCAA}" presName="background" presStyleLbl="node0" presStyleIdx="0" presStyleCnt="1"/>
      <dgm:spPr>
        <a:xfrm>
          <a:off x="3263981" y="2539"/>
          <a:ext cx="1361621" cy="864629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3EC8FC8-368B-48FD-BECC-CC96A07FD01F}" type="pres">
      <dgm:prSet presAssocID="{938B87DF-16D0-4162-BBBF-D23C8AD5FCAA}" presName="text" presStyleLbl="fgAcc0" presStyleIdx="0" presStyleCnt="1" custLinFactNeighborX="48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F9D8E8-2928-4A6E-82BB-9861AF3C93C6}" type="pres">
      <dgm:prSet presAssocID="{938B87DF-16D0-4162-BBBF-D23C8AD5FCAA}" presName="hierChild2" presStyleCnt="0"/>
      <dgm:spPr/>
    </dgm:pt>
    <dgm:pt modelId="{55E3284B-5B71-4610-BF2C-7F9A35E7F8EC}" type="pres">
      <dgm:prSet presAssocID="{83C73D90-594C-431C-933A-E6E6F87C36E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27C1C65-7C8F-4AEF-B2DD-103CD2523D42}" type="pres">
      <dgm:prSet presAssocID="{69C5B450-0050-4437-A81C-F7677C215237}" presName="hierRoot2" presStyleCnt="0"/>
      <dgm:spPr/>
    </dgm:pt>
    <dgm:pt modelId="{DCA14D0B-B4A3-44B6-9F4D-BD79FA8A8AF7}" type="pres">
      <dgm:prSet presAssocID="{69C5B450-0050-4437-A81C-F7677C215237}" presName="composite2" presStyleCnt="0"/>
      <dgm:spPr/>
    </dgm:pt>
    <dgm:pt modelId="{B8825E43-E5BD-417D-A7FB-39194BEF9392}" type="pres">
      <dgm:prSet presAssocID="{69C5B450-0050-4437-A81C-F7677C215237}" presName="background2" presStyleLbl="node2" presStyleIdx="0" presStyleCnt="2"/>
      <dgm:spPr>
        <a:xfrm>
          <a:off x="1356431" y="1263174"/>
          <a:ext cx="1202937" cy="774837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864734C-F0B1-4A53-9DA3-A3895DEB587F}" type="pres">
      <dgm:prSet presAssocID="{69C5B450-0050-4437-A81C-F7677C215237}" presName="text2" presStyleLbl="fgAcc2" presStyleIdx="0" presStyleCnt="2" custAng="0" custScaleX="88346" custScaleY="89615" custLinFactNeighborX="-42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36F508-4506-4D55-8D44-68E84DA519D7}" type="pres">
      <dgm:prSet presAssocID="{69C5B450-0050-4437-A81C-F7677C215237}" presName="hierChild3" presStyleCnt="0"/>
      <dgm:spPr/>
    </dgm:pt>
    <dgm:pt modelId="{B049E0A1-694C-486D-8EC2-46E8684DC3FB}" type="pres">
      <dgm:prSet presAssocID="{7F4C7340-77E3-4B0D-AB4D-BF247B8428C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AB5D6A7-7223-4044-A290-0C251AE797AD}" type="pres">
      <dgm:prSet presAssocID="{C5D6C4A0-D1CE-43D0-9075-6026820FEE40}" presName="hierRoot2" presStyleCnt="0"/>
      <dgm:spPr/>
    </dgm:pt>
    <dgm:pt modelId="{CD0F9098-7846-4F1D-8A66-C78400487C86}" type="pres">
      <dgm:prSet presAssocID="{C5D6C4A0-D1CE-43D0-9075-6026820FEE40}" presName="composite2" presStyleCnt="0"/>
      <dgm:spPr/>
    </dgm:pt>
    <dgm:pt modelId="{39DA0F6E-DE4F-4C58-9352-C8EF7C634EC7}" type="pres">
      <dgm:prSet presAssocID="{C5D6C4A0-D1CE-43D0-9075-6026820FEE40}" presName="background2" presStyleLbl="node2" presStyleIdx="1" presStyleCnt="2"/>
      <dgm:spPr>
        <a:xfrm>
          <a:off x="4012984" y="1263174"/>
          <a:ext cx="1202937" cy="774837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5C5C1ED-86AB-440E-9C12-67DDB65A907B}" type="pres">
      <dgm:prSet presAssocID="{C5D6C4A0-D1CE-43D0-9075-6026820FEE40}" presName="text2" presStyleLbl="fgAcc2" presStyleIdx="1" presStyleCnt="2" custAng="0" custScaleX="88346" custScaleY="89615" custLinFactNeighborX="42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C2E047-C80C-4828-AF78-344623AB8677}" type="pres">
      <dgm:prSet presAssocID="{C5D6C4A0-D1CE-43D0-9075-6026820FEE40}" presName="hierChild3" presStyleCnt="0"/>
      <dgm:spPr/>
    </dgm:pt>
    <dgm:pt modelId="{5D3577D9-FEC2-4B30-B995-C64DB1FCC31A}" type="pres">
      <dgm:prSet presAssocID="{1CF3D0BA-4B51-496A-8D73-C16D8A4B890E}" presName="Name17" presStyleLbl="parChTrans1D3" presStyleIdx="0" presStyleCnt="2"/>
      <dgm:spPr/>
      <dgm:t>
        <a:bodyPr/>
        <a:lstStyle/>
        <a:p>
          <a:endParaRPr lang="ru-RU"/>
        </a:p>
      </dgm:t>
    </dgm:pt>
    <dgm:pt modelId="{88204D89-2612-499B-A8AE-4380C37DB00D}" type="pres">
      <dgm:prSet presAssocID="{07A670FE-286F-4222-BFBC-6666832DCE18}" presName="hierRoot3" presStyleCnt="0"/>
      <dgm:spPr/>
    </dgm:pt>
    <dgm:pt modelId="{D754B260-1ED8-4D33-87D0-5BEEE7456B71}" type="pres">
      <dgm:prSet presAssocID="{07A670FE-286F-4222-BFBC-6666832DCE18}" presName="composite3" presStyleCnt="0"/>
      <dgm:spPr/>
    </dgm:pt>
    <dgm:pt modelId="{98354BC0-EF58-4E84-BBAD-F2A7B6621CF0}" type="pres">
      <dgm:prSet presAssocID="{07A670FE-286F-4222-BFBC-6666832DCE18}" presName="background3" presStyleLbl="node3" presStyleIdx="0" presStyleCnt="2"/>
      <dgm:spPr>
        <a:xfrm>
          <a:off x="2596173" y="2434016"/>
          <a:ext cx="1202937" cy="774837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3AFF155-5428-4412-B4E3-60DA813B8AF9}" type="pres">
      <dgm:prSet presAssocID="{07A670FE-286F-4222-BFBC-6666832DCE18}" presName="text3" presStyleLbl="fgAcc3" presStyleIdx="0" presStyleCnt="2" custAng="0" custScaleX="88346" custScaleY="89615" custLinFactNeighborX="487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51C6E-B727-44A4-8262-0B41F5720DCE}" type="pres">
      <dgm:prSet presAssocID="{07A670FE-286F-4222-BFBC-6666832DCE18}" presName="hierChild4" presStyleCnt="0"/>
      <dgm:spPr/>
    </dgm:pt>
    <dgm:pt modelId="{2BCED0B5-A414-4BED-90B1-6C5FBBF4D890}" type="pres">
      <dgm:prSet presAssocID="{21726286-FAA3-49C0-AD57-3EE0AD3487D4}" presName="Name23" presStyleLbl="parChTrans1D4" presStyleIdx="0" presStyleCnt="4"/>
      <dgm:spPr/>
      <dgm:t>
        <a:bodyPr/>
        <a:lstStyle/>
        <a:p>
          <a:endParaRPr lang="ru-RU"/>
        </a:p>
      </dgm:t>
    </dgm:pt>
    <dgm:pt modelId="{7E77B46A-AFF0-4016-B7FC-1B348C118314}" type="pres">
      <dgm:prSet presAssocID="{7D336DA7-5D3B-4DCB-8D6D-19FD47DDDBCA}" presName="hierRoot4" presStyleCnt="0"/>
      <dgm:spPr/>
    </dgm:pt>
    <dgm:pt modelId="{8CD5A713-E530-433A-AECE-D5DEEADBB284}" type="pres">
      <dgm:prSet presAssocID="{7D336DA7-5D3B-4DCB-8D6D-19FD47DDDBCA}" presName="composite4" presStyleCnt="0"/>
      <dgm:spPr/>
    </dgm:pt>
    <dgm:pt modelId="{1673989B-8F23-4F6B-9254-5A8B5A29D99F}" type="pres">
      <dgm:prSet presAssocID="{7D336DA7-5D3B-4DCB-8D6D-19FD47DDDBCA}" presName="background4" presStyleLbl="node4" presStyleIdx="0" presStyleCnt="4"/>
      <dgm:spPr>
        <a:xfrm>
          <a:off x="1179405" y="3561904"/>
          <a:ext cx="1202937" cy="774837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D14D9A7-B08A-4D42-B526-D167446BA335}" type="pres">
      <dgm:prSet presAssocID="{7D336DA7-5D3B-4DCB-8D6D-19FD47DDDBCA}" presName="text4" presStyleLbl="fgAcc4" presStyleIdx="0" presStyleCnt="4" custAng="0" custScaleX="88346" custScaleY="89615" custLinFactNeighborY="-4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68CD43-2C97-49A4-BA1A-412BBD2BA117}" type="pres">
      <dgm:prSet presAssocID="{7D336DA7-5D3B-4DCB-8D6D-19FD47DDDBCA}" presName="hierChild5" presStyleCnt="0"/>
      <dgm:spPr/>
    </dgm:pt>
    <dgm:pt modelId="{80694FD4-14A0-4BF2-847A-53CE83B3AD35}" type="pres">
      <dgm:prSet presAssocID="{7AF8BCEF-F60F-4B52-BB20-AE09C71E8AAA}" presName="Name23" presStyleLbl="parChTrans1D4" presStyleIdx="1" presStyleCnt="4"/>
      <dgm:spPr/>
      <dgm:t>
        <a:bodyPr/>
        <a:lstStyle/>
        <a:p>
          <a:endParaRPr lang="ru-RU"/>
        </a:p>
      </dgm:t>
    </dgm:pt>
    <dgm:pt modelId="{E7B35B05-6E19-4E88-8F63-8A733D51193E}" type="pres">
      <dgm:prSet presAssocID="{1994C954-88D1-4510-9FC4-0610EC056E0D}" presName="hierRoot4" presStyleCnt="0"/>
      <dgm:spPr/>
    </dgm:pt>
    <dgm:pt modelId="{B0D4E63D-26AE-4C50-B5D7-17E842B8D39C}" type="pres">
      <dgm:prSet presAssocID="{1994C954-88D1-4510-9FC4-0610EC056E0D}" presName="composite4" presStyleCnt="0"/>
      <dgm:spPr/>
    </dgm:pt>
    <dgm:pt modelId="{F1001AFD-7881-4B9E-9AE7-1D4B1AF43A90}" type="pres">
      <dgm:prSet presAssocID="{1994C954-88D1-4510-9FC4-0610EC056E0D}" presName="background4" presStyleLbl="node4" presStyleIdx="1" presStyleCnt="4"/>
      <dgm:spPr>
        <a:xfrm>
          <a:off x="2684925" y="3561904"/>
          <a:ext cx="1202937" cy="774837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6D8B559-9AD0-4442-B126-31ED7C4015FE}" type="pres">
      <dgm:prSet presAssocID="{1994C954-88D1-4510-9FC4-0610EC056E0D}" presName="text4" presStyleLbl="fgAcc4" presStyleIdx="1" presStyleCnt="4" custAng="0" custScaleX="88346" custScaleY="89615" custLinFactNeighborY="-4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BF6E8D-9170-4DBC-A712-5BEB41022BF5}" type="pres">
      <dgm:prSet presAssocID="{1994C954-88D1-4510-9FC4-0610EC056E0D}" presName="hierChild5" presStyleCnt="0"/>
      <dgm:spPr/>
    </dgm:pt>
    <dgm:pt modelId="{918E4C50-905D-416E-80A9-71E74AD94F09}" type="pres">
      <dgm:prSet presAssocID="{9CE622AC-A98A-47DB-A12A-35CEED1AD7C6}" presName="Name17" presStyleLbl="parChTrans1D3" presStyleIdx="1" presStyleCnt="2"/>
      <dgm:spPr/>
      <dgm:t>
        <a:bodyPr/>
        <a:lstStyle/>
        <a:p>
          <a:endParaRPr lang="ru-RU"/>
        </a:p>
      </dgm:t>
    </dgm:pt>
    <dgm:pt modelId="{6FD2271A-7DA8-4C63-95F1-8632F0FF5989}" type="pres">
      <dgm:prSet presAssocID="{1A9A19CA-292C-440A-AD0D-8C3BAE4461FE}" presName="hierRoot3" presStyleCnt="0"/>
      <dgm:spPr/>
    </dgm:pt>
    <dgm:pt modelId="{DF7205C4-739E-4370-AD3A-55841F3D703F}" type="pres">
      <dgm:prSet presAssocID="{1A9A19CA-292C-440A-AD0D-8C3BAE4461FE}" presName="composite3" presStyleCnt="0"/>
      <dgm:spPr/>
    </dgm:pt>
    <dgm:pt modelId="{092CC727-0AE0-4C7A-A992-905B5E7453AB}" type="pres">
      <dgm:prSet presAssocID="{1A9A19CA-292C-440A-AD0D-8C3BAE4461FE}" presName="background3" presStyleLbl="node3" presStyleIdx="1" presStyleCnt="2"/>
      <dgm:spPr>
        <a:xfrm>
          <a:off x="4943205" y="2434016"/>
          <a:ext cx="1202937" cy="774837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1848052-FE97-4F06-B97C-0D751C4F2738}" type="pres">
      <dgm:prSet presAssocID="{1A9A19CA-292C-440A-AD0D-8C3BAE4461FE}" presName="text3" presStyleLbl="fgAcc3" presStyleIdx="1" presStyleCnt="2" custAng="0" custScaleX="88346" custScaleY="896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9D8DB3-F6C9-4CDE-864A-025B2A72E313}" type="pres">
      <dgm:prSet presAssocID="{1A9A19CA-292C-440A-AD0D-8C3BAE4461FE}" presName="hierChild4" presStyleCnt="0"/>
      <dgm:spPr/>
    </dgm:pt>
    <dgm:pt modelId="{1CB735A0-827C-4DCC-9A09-DE8D0FDEBC51}" type="pres">
      <dgm:prSet presAssocID="{EB0D0666-8F26-468B-B7F5-AC4C2F4A5176}" presName="Name23" presStyleLbl="parChTrans1D4" presStyleIdx="2" presStyleCnt="4"/>
      <dgm:spPr/>
      <dgm:t>
        <a:bodyPr/>
        <a:lstStyle/>
        <a:p>
          <a:endParaRPr lang="ru-RU"/>
        </a:p>
      </dgm:t>
    </dgm:pt>
    <dgm:pt modelId="{2D0AF0D1-CFFA-47F0-9ECE-BCD611410DB2}" type="pres">
      <dgm:prSet presAssocID="{22B256D3-A728-454C-9139-730D26F7C84B}" presName="hierRoot4" presStyleCnt="0"/>
      <dgm:spPr/>
    </dgm:pt>
    <dgm:pt modelId="{E5103269-CC6F-4376-ACB1-3C4E2D8FBA9A}" type="pres">
      <dgm:prSet presAssocID="{22B256D3-A728-454C-9139-730D26F7C84B}" presName="composite4" presStyleCnt="0"/>
      <dgm:spPr/>
    </dgm:pt>
    <dgm:pt modelId="{FE53356B-D08A-4904-89DF-A4DEAAE4FCF1}" type="pres">
      <dgm:prSet presAssocID="{22B256D3-A728-454C-9139-730D26F7C84B}" presName="background4" presStyleLbl="node4" presStyleIdx="2" presStyleCnt="4"/>
      <dgm:spPr>
        <a:xfrm>
          <a:off x="4190445" y="3561904"/>
          <a:ext cx="1202937" cy="774837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0488C1F-1176-4512-859D-5837A44006AB}" type="pres">
      <dgm:prSet presAssocID="{22B256D3-A728-454C-9139-730D26F7C84B}" presName="text4" presStyleLbl="fgAcc4" presStyleIdx="2" presStyleCnt="4" custAng="0" custScaleX="88346" custScaleY="89615" custLinFactNeighborY="-4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DAFE8E-5EE2-4BCD-8611-7D867C009FAB}" type="pres">
      <dgm:prSet presAssocID="{22B256D3-A728-454C-9139-730D26F7C84B}" presName="hierChild5" presStyleCnt="0"/>
      <dgm:spPr/>
    </dgm:pt>
    <dgm:pt modelId="{AD98381E-EE2A-4255-9A9A-D0749EC6A368}" type="pres">
      <dgm:prSet presAssocID="{F3C61BBA-D6C5-4684-8695-3487DAF58D71}" presName="Name23" presStyleLbl="parChTrans1D4" presStyleIdx="3" presStyleCnt="4"/>
      <dgm:spPr/>
      <dgm:t>
        <a:bodyPr/>
        <a:lstStyle/>
        <a:p>
          <a:endParaRPr lang="ru-RU"/>
        </a:p>
      </dgm:t>
    </dgm:pt>
    <dgm:pt modelId="{B5640074-751A-497F-93F2-10AF6A686B55}" type="pres">
      <dgm:prSet presAssocID="{EBAFF614-8A24-461F-A1EC-0565DA650E78}" presName="hierRoot4" presStyleCnt="0"/>
      <dgm:spPr/>
    </dgm:pt>
    <dgm:pt modelId="{8BA72AB4-BCFA-4A28-92C0-ABFC7C4C9BB5}" type="pres">
      <dgm:prSet presAssocID="{EBAFF614-8A24-461F-A1EC-0565DA650E78}" presName="composite4" presStyleCnt="0"/>
      <dgm:spPr/>
    </dgm:pt>
    <dgm:pt modelId="{279D0593-A353-4715-B5D7-1BD32C9050C6}" type="pres">
      <dgm:prSet presAssocID="{EBAFF614-8A24-461F-A1EC-0565DA650E78}" presName="background4" presStyleLbl="node4" presStyleIdx="3" presStyleCnt="4"/>
      <dgm:spPr>
        <a:xfrm>
          <a:off x="5695965" y="3561904"/>
          <a:ext cx="1202937" cy="774837"/>
        </a:xfrm>
        <a:prstGeom prst="roundRect">
          <a:avLst>
            <a:gd name="adj" fmla="val 10000"/>
          </a:avLst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E822C45-8B66-4491-8117-07932DF0A92E}" type="pres">
      <dgm:prSet presAssocID="{EBAFF614-8A24-461F-A1EC-0565DA650E78}" presName="text4" presStyleLbl="fgAcc4" presStyleIdx="3" presStyleCnt="4" custAng="0" custScaleX="88346" custScaleY="89615" custLinFactNeighborY="-4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653787-28EB-49E9-8F54-6B98BB8391AB}" type="pres">
      <dgm:prSet presAssocID="{EBAFF614-8A24-461F-A1EC-0565DA650E78}" presName="hierChild5" presStyleCnt="0"/>
      <dgm:spPr/>
    </dgm:pt>
  </dgm:ptLst>
  <dgm:cxnLst>
    <dgm:cxn modelId="{433E1E3F-09A7-4240-AA5C-C4EDA8774A78}" type="presOf" srcId="{C5D6C4A0-D1CE-43D0-9075-6026820FEE40}" destId="{B5C5C1ED-86AB-440E-9C12-67DDB65A907B}" srcOrd="0" destOrd="0" presId="urn:microsoft.com/office/officeart/2005/8/layout/hierarchy1"/>
    <dgm:cxn modelId="{0652294A-BC0E-41FB-9BD4-36DB48D1839D}" srcId="{C5D6C4A0-D1CE-43D0-9075-6026820FEE40}" destId="{1A9A19CA-292C-440A-AD0D-8C3BAE4461FE}" srcOrd="1" destOrd="0" parTransId="{9CE622AC-A98A-47DB-A12A-35CEED1AD7C6}" sibTransId="{83A7474D-00C5-45AD-8933-A5169A886248}"/>
    <dgm:cxn modelId="{DB7B16B2-43B6-4295-95C8-AD1F9BEDD8D8}" srcId="{1A9A19CA-292C-440A-AD0D-8C3BAE4461FE}" destId="{EBAFF614-8A24-461F-A1EC-0565DA650E78}" srcOrd="1" destOrd="0" parTransId="{F3C61BBA-D6C5-4684-8695-3487DAF58D71}" sibTransId="{1DB308CE-DDCF-482C-9741-FA694E95DF48}"/>
    <dgm:cxn modelId="{2B9FA1D6-77E2-4CC3-8889-E314CF93A174}" srcId="{938B87DF-16D0-4162-BBBF-D23C8AD5FCAA}" destId="{C5D6C4A0-D1CE-43D0-9075-6026820FEE40}" srcOrd="1" destOrd="0" parTransId="{7F4C7340-77E3-4B0D-AB4D-BF247B8428CF}" sibTransId="{E32B0526-8DD7-4540-BC55-B096AEA90F60}"/>
    <dgm:cxn modelId="{F3F3AC44-D556-4C7D-B979-A8F64C20432B}" type="presOf" srcId="{07A670FE-286F-4222-BFBC-6666832DCE18}" destId="{C3AFF155-5428-4412-B4E3-60DA813B8AF9}" srcOrd="0" destOrd="0" presId="urn:microsoft.com/office/officeart/2005/8/layout/hierarchy1"/>
    <dgm:cxn modelId="{29C0CEEA-EFC5-4069-92EF-001A415B3BB5}" srcId="{C5D6C4A0-D1CE-43D0-9075-6026820FEE40}" destId="{07A670FE-286F-4222-BFBC-6666832DCE18}" srcOrd="0" destOrd="0" parTransId="{1CF3D0BA-4B51-496A-8D73-C16D8A4B890E}" sibTransId="{B62F63A6-8DA1-431F-9798-560EFB952407}"/>
    <dgm:cxn modelId="{8BB4ECD1-B646-4450-8E36-C068C97476D3}" type="presOf" srcId="{21726286-FAA3-49C0-AD57-3EE0AD3487D4}" destId="{2BCED0B5-A414-4BED-90B1-6C5FBBF4D890}" srcOrd="0" destOrd="0" presId="urn:microsoft.com/office/officeart/2005/8/layout/hierarchy1"/>
    <dgm:cxn modelId="{324092F2-F69B-4955-8CC7-37EAA5A8AB38}" srcId="{1A9A19CA-292C-440A-AD0D-8C3BAE4461FE}" destId="{22B256D3-A728-454C-9139-730D26F7C84B}" srcOrd="0" destOrd="0" parTransId="{EB0D0666-8F26-468B-B7F5-AC4C2F4A5176}" sibTransId="{224C43D7-80D4-4484-95B5-89BD267E8D5C}"/>
    <dgm:cxn modelId="{3BA01CF0-FEDD-4A53-8AC7-2462E0FDFC20}" type="presOf" srcId="{1A9A19CA-292C-440A-AD0D-8C3BAE4461FE}" destId="{61848052-FE97-4F06-B97C-0D751C4F2738}" srcOrd="0" destOrd="0" presId="urn:microsoft.com/office/officeart/2005/8/layout/hierarchy1"/>
    <dgm:cxn modelId="{2D82BE00-1D00-4AD9-9EA3-765DA9DCAE4B}" type="presOf" srcId="{C734A31F-4791-4CB1-B04B-4812F1835693}" destId="{986D36B5-7E9E-4AE5-ACBE-48908F4C5B9C}" srcOrd="0" destOrd="0" presId="urn:microsoft.com/office/officeart/2005/8/layout/hierarchy1"/>
    <dgm:cxn modelId="{26A549C1-0EBC-4555-B21A-1BCA9393FDC4}" srcId="{938B87DF-16D0-4162-BBBF-D23C8AD5FCAA}" destId="{69C5B450-0050-4437-A81C-F7677C215237}" srcOrd="0" destOrd="0" parTransId="{83C73D90-594C-431C-933A-E6E6F87C36E0}" sibTransId="{20C4A104-A5A1-4C0F-8366-8AA942948A2F}"/>
    <dgm:cxn modelId="{FEF798E5-CAD6-4FA4-A479-23153E6F7B0F}" type="presOf" srcId="{1CF3D0BA-4B51-496A-8D73-C16D8A4B890E}" destId="{5D3577D9-FEC2-4B30-B995-C64DB1FCC31A}" srcOrd="0" destOrd="0" presId="urn:microsoft.com/office/officeart/2005/8/layout/hierarchy1"/>
    <dgm:cxn modelId="{703DEDAF-6F43-4D2F-BE31-398F383FE1EA}" type="presOf" srcId="{938B87DF-16D0-4162-BBBF-D23C8AD5FCAA}" destId="{A3EC8FC8-368B-48FD-BECC-CC96A07FD01F}" srcOrd="0" destOrd="0" presId="urn:microsoft.com/office/officeart/2005/8/layout/hierarchy1"/>
    <dgm:cxn modelId="{422A055F-2232-4593-AF35-FEF13CEF7F0D}" type="presOf" srcId="{EB0D0666-8F26-468B-B7F5-AC4C2F4A5176}" destId="{1CB735A0-827C-4DCC-9A09-DE8D0FDEBC51}" srcOrd="0" destOrd="0" presId="urn:microsoft.com/office/officeart/2005/8/layout/hierarchy1"/>
    <dgm:cxn modelId="{63D12BF1-AFBA-4FD2-BF63-32AF69690357}" type="presOf" srcId="{9CE622AC-A98A-47DB-A12A-35CEED1AD7C6}" destId="{918E4C50-905D-416E-80A9-71E74AD94F09}" srcOrd="0" destOrd="0" presId="urn:microsoft.com/office/officeart/2005/8/layout/hierarchy1"/>
    <dgm:cxn modelId="{AC27F112-A5C3-44F0-8195-48458EDD0826}" type="presOf" srcId="{F3C61BBA-D6C5-4684-8695-3487DAF58D71}" destId="{AD98381E-EE2A-4255-9A9A-D0749EC6A368}" srcOrd="0" destOrd="0" presId="urn:microsoft.com/office/officeart/2005/8/layout/hierarchy1"/>
    <dgm:cxn modelId="{80803D51-E69B-4A12-8375-A8D0921E4D86}" type="presOf" srcId="{83C73D90-594C-431C-933A-E6E6F87C36E0}" destId="{55E3284B-5B71-4610-BF2C-7F9A35E7F8EC}" srcOrd="0" destOrd="0" presId="urn:microsoft.com/office/officeart/2005/8/layout/hierarchy1"/>
    <dgm:cxn modelId="{CDF85A99-C69E-4931-9DB9-5ADD149DDB83}" type="presOf" srcId="{7F4C7340-77E3-4B0D-AB4D-BF247B8428CF}" destId="{B049E0A1-694C-486D-8EC2-46E8684DC3FB}" srcOrd="0" destOrd="0" presId="urn:microsoft.com/office/officeart/2005/8/layout/hierarchy1"/>
    <dgm:cxn modelId="{283FF52B-4182-40D5-B6F0-0A8D11763459}" type="presOf" srcId="{69C5B450-0050-4437-A81C-F7677C215237}" destId="{B864734C-F0B1-4A53-9DA3-A3895DEB587F}" srcOrd="0" destOrd="0" presId="urn:microsoft.com/office/officeart/2005/8/layout/hierarchy1"/>
    <dgm:cxn modelId="{52DCA8E1-3D70-4975-A5F8-627032CDB3C4}" srcId="{07A670FE-286F-4222-BFBC-6666832DCE18}" destId="{7D336DA7-5D3B-4DCB-8D6D-19FD47DDDBCA}" srcOrd="0" destOrd="0" parTransId="{21726286-FAA3-49C0-AD57-3EE0AD3487D4}" sibTransId="{FC07CECD-5544-4CCC-AF06-D0B2E46DE874}"/>
    <dgm:cxn modelId="{4F66D3C1-0536-4E05-8775-59EAF5D55DC2}" type="presOf" srcId="{7AF8BCEF-F60F-4B52-BB20-AE09C71E8AAA}" destId="{80694FD4-14A0-4BF2-847A-53CE83B3AD35}" srcOrd="0" destOrd="0" presId="urn:microsoft.com/office/officeart/2005/8/layout/hierarchy1"/>
    <dgm:cxn modelId="{998EB9EB-6519-416A-A61F-CD1EE80CD077}" type="presOf" srcId="{7D336DA7-5D3B-4DCB-8D6D-19FD47DDDBCA}" destId="{ED14D9A7-B08A-4D42-B526-D167446BA335}" srcOrd="0" destOrd="0" presId="urn:microsoft.com/office/officeart/2005/8/layout/hierarchy1"/>
    <dgm:cxn modelId="{FFAF48AF-027E-4FD4-830E-5967DBFC1679}" type="presOf" srcId="{22B256D3-A728-454C-9139-730D26F7C84B}" destId="{20488C1F-1176-4512-859D-5837A44006AB}" srcOrd="0" destOrd="0" presId="urn:microsoft.com/office/officeart/2005/8/layout/hierarchy1"/>
    <dgm:cxn modelId="{CC280A3C-4B8B-4244-A2BE-3D1040947BF7}" type="presOf" srcId="{EBAFF614-8A24-461F-A1EC-0565DA650E78}" destId="{7E822C45-8B66-4491-8117-07932DF0A92E}" srcOrd="0" destOrd="0" presId="urn:microsoft.com/office/officeart/2005/8/layout/hierarchy1"/>
    <dgm:cxn modelId="{477D9E5E-4A21-4B94-AE9C-EFDAA5CC97E7}" srcId="{C734A31F-4791-4CB1-B04B-4812F1835693}" destId="{938B87DF-16D0-4162-BBBF-D23C8AD5FCAA}" srcOrd="0" destOrd="0" parTransId="{7E191BF0-6C93-4BC3-83D3-0CA8085CFC81}" sibTransId="{AA6B4D4D-FE68-432B-8C9D-A74C959F040D}"/>
    <dgm:cxn modelId="{91B3CCEB-BA1B-455D-8774-68DE312DC03D}" srcId="{07A670FE-286F-4222-BFBC-6666832DCE18}" destId="{1994C954-88D1-4510-9FC4-0610EC056E0D}" srcOrd="1" destOrd="0" parTransId="{7AF8BCEF-F60F-4B52-BB20-AE09C71E8AAA}" sibTransId="{C49D6AE8-434A-4747-A789-067F7A530588}"/>
    <dgm:cxn modelId="{352B0B64-2421-4B19-AD53-FED293BFA1E2}" type="presOf" srcId="{1994C954-88D1-4510-9FC4-0610EC056E0D}" destId="{46D8B559-9AD0-4442-B126-31ED7C4015FE}" srcOrd="0" destOrd="0" presId="urn:microsoft.com/office/officeart/2005/8/layout/hierarchy1"/>
    <dgm:cxn modelId="{A8F1D7E5-A4F0-401B-AAED-415F5D5D170B}" type="presParOf" srcId="{986D36B5-7E9E-4AE5-ACBE-48908F4C5B9C}" destId="{2339AD68-BB93-44AF-AAB0-CC13EDB59F24}" srcOrd="0" destOrd="0" presId="urn:microsoft.com/office/officeart/2005/8/layout/hierarchy1"/>
    <dgm:cxn modelId="{9B4D398A-9E9F-46BE-91F9-63327D79D518}" type="presParOf" srcId="{2339AD68-BB93-44AF-AAB0-CC13EDB59F24}" destId="{1515B946-AFD1-42C6-AA51-2EFF7164CB95}" srcOrd="0" destOrd="0" presId="urn:microsoft.com/office/officeart/2005/8/layout/hierarchy1"/>
    <dgm:cxn modelId="{0ECD8E7C-C448-483A-9B3E-A5ED47681F67}" type="presParOf" srcId="{1515B946-AFD1-42C6-AA51-2EFF7164CB95}" destId="{DD4E33B1-9DFE-46A5-B4A3-411AB75E6FFB}" srcOrd="0" destOrd="0" presId="urn:microsoft.com/office/officeart/2005/8/layout/hierarchy1"/>
    <dgm:cxn modelId="{36D63B0E-66ED-4EAA-9FF2-691873F01A25}" type="presParOf" srcId="{1515B946-AFD1-42C6-AA51-2EFF7164CB95}" destId="{A3EC8FC8-368B-48FD-BECC-CC96A07FD01F}" srcOrd="1" destOrd="0" presId="urn:microsoft.com/office/officeart/2005/8/layout/hierarchy1"/>
    <dgm:cxn modelId="{F21F345E-7AEE-47F2-9E67-6B5C6D9DA654}" type="presParOf" srcId="{2339AD68-BB93-44AF-AAB0-CC13EDB59F24}" destId="{46F9D8E8-2928-4A6E-82BB-9861AF3C93C6}" srcOrd="1" destOrd="0" presId="urn:microsoft.com/office/officeart/2005/8/layout/hierarchy1"/>
    <dgm:cxn modelId="{0999DF03-03C3-45D5-B56D-FD5E735F44FA}" type="presParOf" srcId="{46F9D8E8-2928-4A6E-82BB-9861AF3C93C6}" destId="{55E3284B-5B71-4610-BF2C-7F9A35E7F8EC}" srcOrd="0" destOrd="0" presId="urn:microsoft.com/office/officeart/2005/8/layout/hierarchy1"/>
    <dgm:cxn modelId="{74769B99-657D-4486-AE85-4E6D37CDB9D6}" type="presParOf" srcId="{46F9D8E8-2928-4A6E-82BB-9861AF3C93C6}" destId="{727C1C65-7C8F-4AEF-B2DD-103CD2523D42}" srcOrd="1" destOrd="0" presId="urn:microsoft.com/office/officeart/2005/8/layout/hierarchy1"/>
    <dgm:cxn modelId="{D3B604E3-1CA7-47F0-A8A6-F4409CB55E9F}" type="presParOf" srcId="{727C1C65-7C8F-4AEF-B2DD-103CD2523D42}" destId="{DCA14D0B-B4A3-44B6-9F4D-BD79FA8A8AF7}" srcOrd="0" destOrd="0" presId="urn:microsoft.com/office/officeart/2005/8/layout/hierarchy1"/>
    <dgm:cxn modelId="{5EED8B6F-8F22-45BB-9A2B-D1AEEF03CF0A}" type="presParOf" srcId="{DCA14D0B-B4A3-44B6-9F4D-BD79FA8A8AF7}" destId="{B8825E43-E5BD-417D-A7FB-39194BEF9392}" srcOrd="0" destOrd="0" presId="urn:microsoft.com/office/officeart/2005/8/layout/hierarchy1"/>
    <dgm:cxn modelId="{8592CCD0-904F-4677-99E3-16704C03C97C}" type="presParOf" srcId="{DCA14D0B-B4A3-44B6-9F4D-BD79FA8A8AF7}" destId="{B864734C-F0B1-4A53-9DA3-A3895DEB587F}" srcOrd="1" destOrd="0" presId="urn:microsoft.com/office/officeart/2005/8/layout/hierarchy1"/>
    <dgm:cxn modelId="{011617C0-A742-418B-966A-F39D8D92D2BD}" type="presParOf" srcId="{727C1C65-7C8F-4AEF-B2DD-103CD2523D42}" destId="{CB36F508-4506-4D55-8D44-68E84DA519D7}" srcOrd="1" destOrd="0" presId="urn:microsoft.com/office/officeart/2005/8/layout/hierarchy1"/>
    <dgm:cxn modelId="{165E0D37-D621-4B0D-8176-05375E21EF9B}" type="presParOf" srcId="{46F9D8E8-2928-4A6E-82BB-9861AF3C93C6}" destId="{B049E0A1-694C-486D-8EC2-46E8684DC3FB}" srcOrd="2" destOrd="0" presId="urn:microsoft.com/office/officeart/2005/8/layout/hierarchy1"/>
    <dgm:cxn modelId="{84271D4C-C378-4B87-AE8F-3ABC687A0DCC}" type="presParOf" srcId="{46F9D8E8-2928-4A6E-82BB-9861AF3C93C6}" destId="{2AB5D6A7-7223-4044-A290-0C251AE797AD}" srcOrd="3" destOrd="0" presId="urn:microsoft.com/office/officeart/2005/8/layout/hierarchy1"/>
    <dgm:cxn modelId="{E832C89C-5B36-403C-BEE9-F51BFD4E4762}" type="presParOf" srcId="{2AB5D6A7-7223-4044-A290-0C251AE797AD}" destId="{CD0F9098-7846-4F1D-8A66-C78400487C86}" srcOrd="0" destOrd="0" presId="urn:microsoft.com/office/officeart/2005/8/layout/hierarchy1"/>
    <dgm:cxn modelId="{EDFB6E3E-D27B-4BE9-8B34-F956D76BD3AC}" type="presParOf" srcId="{CD0F9098-7846-4F1D-8A66-C78400487C86}" destId="{39DA0F6E-DE4F-4C58-9352-C8EF7C634EC7}" srcOrd="0" destOrd="0" presId="urn:microsoft.com/office/officeart/2005/8/layout/hierarchy1"/>
    <dgm:cxn modelId="{8B6AAB7A-ED5F-45C8-ACA4-F012098A3C54}" type="presParOf" srcId="{CD0F9098-7846-4F1D-8A66-C78400487C86}" destId="{B5C5C1ED-86AB-440E-9C12-67DDB65A907B}" srcOrd="1" destOrd="0" presId="urn:microsoft.com/office/officeart/2005/8/layout/hierarchy1"/>
    <dgm:cxn modelId="{16EBA3FE-C64C-476C-A66B-0F7DA0D2E080}" type="presParOf" srcId="{2AB5D6A7-7223-4044-A290-0C251AE797AD}" destId="{64C2E047-C80C-4828-AF78-344623AB8677}" srcOrd="1" destOrd="0" presId="urn:microsoft.com/office/officeart/2005/8/layout/hierarchy1"/>
    <dgm:cxn modelId="{D5633243-D0E8-468F-AA4D-C6F2B15E236E}" type="presParOf" srcId="{64C2E047-C80C-4828-AF78-344623AB8677}" destId="{5D3577D9-FEC2-4B30-B995-C64DB1FCC31A}" srcOrd="0" destOrd="0" presId="urn:microsoft.com/office/officeart/2005/8/layout/hierarchy1"/>
    <dgm:cxn modelId="{50526C34-1431-4B44-92E1-0296780FB249}" type="presParOf" srcId="{64C2E047-C80C-4828-AF78-344623AB8677}" destId="{88204D89-2612-499B-A8AE-4380C37DB00D}" srcOrd="1" destOrd="0" presId="urn:microsoft.com/office/officeart/2005/8/layout/hierarchy1"/>
    <dgm:cxn modelId="{6AF2844B-F9F0-49FA-BDAC-5E3135DFAA07}" type="presParOf" srcId="{88204D89-2612-499B-A8AE-4380C37DB00D}" destId="{D754B260-1ED8-4D33-87D0-5BEEE7456B71}" srcOrd="0" destOrd="0" presId="urn:microsoft.com/office/officeart/2005/8/layout/hierarchy1"/>
    <dgm:cxn modelId="{0947FC2A-1D28-4903-B42E-DC71B18622C8}" type="presParOf" srcId="{D754B260-1ED8-4D33-87D0-5BEEE7456B71}" destId="{98354BC0-EF58-4E84-BBAD-F2A7B6621CF0}" srcOrd="0" destOrd="0" presId="urn:microsoft.com/office/officeart/2005/8/layout/hierarchy1"/>
    <dgm:cxn modelId="{2369C4FB-410B-4DA6-BF45-DEC129B718AA}" type="presParOf" srcId="{D754B260-1ED8-4D33-87D0-5BEEE7456B71}" destId="{C3AFF155-5428-4412-B4E3-60DA813B8AF9}" srcOrd="1" destOrd="0" presId="urn:microsoft.com/office/officeart/2005/8/layout/hierarchy1"/>
    <dgm:cxn modelId="{DAEAEB39-ECCB-4BD1-A3A8-757C33849417}" type="presParOf" srcId="{88204D89-2612-499B-A8AE-4380C37DB00D}" destId="{BFC51C6E-B727-44A4-8262-0B41F5720DCE}" srcOrd="1" destOrd="0" presId="urn:microsoft.com/office/officeart/2005/8/layout/hierarchy1"/>
    <dgm:cxn modelId="{29342537-1DBE-4A23-8AD5-F0AE1B0A395C}" type="presParOf" srcId="{BFC51C6E-B727-44A4-8262-0B41F5720DCE}" destId="{2BCED0B5-A414-4BED-90B1-6C5FBBF4D890}" srcOrd="0" destOrd="0" presId="urn:microsoft.com/office/officeart/2005/8/layout/hierarchy1"/>
    <dgm:cxn modelId="{EF82C4DA-A812-4739-9DF4-9374437CE55B}" type="presParOf" srcId="{BFC51C6E-B727-44A4-8262-0B41F5720DCE}" destId="{7E77B46A-AFF0-4016-B7FC-1B348C118314}" srcOrd="1" destOrd="0" presId="urn:microsoft.com/office/officeart/2005/8/layout/hierarchy1"/>
    <dgm:cxn modelId="{2D9BC385-6E69-4949-A407-B5907F62C8D4}" type="presParOf" srcId="{7E77B46A-AFF0-4016-B7FC-1B348C118314}" destId="{8CD5A713-E530-433A-AECE-D5DEEADBB284}" srcOrd="0" destOrd="0" presId="urn:microsoft.com/office/officeart/2005/8/layout/hierarchy1"/>
    <dgm:cxn modelId="{88DFA06D-C606-468D-A1E1-E3A1E6C71EF9}" type="presParOf" srcId="{8CD5A713-E530-433A-AECE-D5DEEADBB284}" destId="{1673989B-8F23-4F6B-9254-5A8B5A29D99F}" srcOrd="0" destOrd="0" presId="urn:microsoft.com/office/officeart/2005/8/layout/hierarchy1"/>
    <dgm:cxn modelId="{7D20DCBB-E098-48F2-A897-6D954D7066FD}" type="presParOf" srcId="{8CD5A713-E530-433A-AECE-D5DEEADBB284}" destId="{ED14D9A7-B08A-4D42-B526-D167446BA335}" srcOrd="1" destOrd="0" presId="urn:microsoft.com/office/officeart/2005/8/layout/hierarchy1"/>
    <dgm:cxn modelId="{E1EFD6C5-3080-45F9-B621-369C77063FED}" type="presParOf" srcId="{7E77B46A-AFF0-4016-B7FC-1B348C118314}" destId="{8468CD43-2C97-49A4-BA1A-412BBD2BA117}" srcOrd="1" destOrd="0" presId="urn:microsoft.com/office/officeart/2005/8/layout/hierarchy1"/>
    <dgm:cxn modelId="{8983E6B7-53A1-4492-8517-73A65F6C264B}" type="presParOf" srcId="{BFC51C6E-B727-44A4-8262-0B41F5720DCE}" destId="{80694FD4-14A0-4BF2-847A-53CE83B3AD35}" srcOrd="2" destOrd="0" presId="urn:microsoft.com/office/officeart/2005/8/layout/hierarchy1"/>
    <dgm:cxn modelId="{9EB83B6B-A4DB-4C26-B9CE-B758ABCBA4A4}" type="presParOf" srcId="{BFC51C6E-B727-44A4-8262-0B41F5720DCE}" destId="{E7B35B05-6E19-4E88-8F63-8A733D51193E}" srcOrd="3" destOrd="0" presId="urn:microsoft.com/office/officeart/2005/8/layout/hierarchy1"/>
    <dgm:cxn modelId="{6ECFD409-C45C-430C-8913-A64C944224C4}" type="presParOf" srcId="{E7B35B05-6E19-4E88-8F63-8A733D51193E}" destId="{B0D4E63D-26AE-4C50-B5D7-17E842B8D39C}" srcOrd="0" destOrd="0" presId="urn:microsoft.com/office/officeart/2005/8/layout/hierarchy1"/>
    <dgm:cxn modelId="{1B5CFA1B-2E21-40B6-B9C3-0F6CDBB7CA60}" type="presParOf" srcId="{B0D4E63D-26AE-4C50-B5D7-17E842B8D39C}" destId="{F1001AFD-7881-4B9E-9AE7-1D4B1AF43A90}" srcOrd="0" destOrd="0" presId="urn:microsoft.com/office/officeart/2005/8/layout/hierarchy1"/>
    <dgm:cxn modelId="{9D1797F8-B042-4565-A02E-FB31F5F86A88}" type="presParOf" srcId="{B0D4E63D-26AE-4C50-B5D7-17E842B8D39C}" destId="{46D8B559-9AD0-4442-B126-31ED7C4015FE}" srcOrd="1" destOrd="0" presId="urn:microsoft.com/office/officeart/2005/8/layout/hierarchy1"/>
    <dgm:cxn modelId="{C60C3A97-64BA-4E5E-828C-55BAD0979E48}" type="presParOf" srcId="{E7B35B05-6E19-4E88-8F63-8A733D51193E}" destId="{C8BF6E8D-9170-4DBC-A712-5BEB41022BF5}" srcOrd="1" destOrd="0" presId="urn:microsoft.com/office/officeart/2005/8/layout/hierarchy1"/>
    <dgm:cxn modelId="{D286F122-5B9A-4FDC-B47A-A6ADF4489F31}" type="presParOf" srcId="{64C2E047-C80C-4828-AF78-344623AB8677}" destId="{918E4C50-905D-416E-80A9-71E74AD94F09}" srcOrd="2" destOrd="0" presId="urn:microsoft.com/office/officeart/2005/8/layout/hierarchy1"/>
    <dgm:cxn modelId="{00776A9A-A842-4265-8949-0684584FE62E}" type="presParOf" srcId="{64C2E047-C80C-4828-AF78-344623AB8677}" destId="{6FD2271A-7DA8-4C63-95F1-8632F0FF5989}" srcOrd="3" destOrd="0" presId="urn:microsoft.com/office/officeart/2005/8/layout/hierarchy1"/>
    <dgm:cxn modelId="{9A0F3E2E-5434-4CFD-885F-FE0B828A4252}" type="presParOf" srcId="{6FD2271A-7DA8-4C63-95F1-8632F0FF5989}" destId="{DF7205C4-739E-4370-AD3A-55841F3D703F}" srcOrd="0" destOrd="0" presId="urn:microsoft.com/office/officeart/2005/8/layout/hierarchy1"/>
    <dgm:cxn modelId="{C3B3CC29-ABD3-4B31-9B0A-A9584A8047AB}" type="presParOf" srcId="{DF7205C4-739E-4370-AD3A-55841F3D703F}" destId="{092CC727-0AE0-4C7A-A992-905B5E7453AB}" srcOrd="0" destOrd="0" presId="urn:microsoft.com/office/officeart/2005/8/layout/hierarchy1"/>
    <dgm:cxn modelId="{CE254921-6BD0-414B-B936-50E0F46B0635}" type="presParOf" srcId="{DF7205C4-739E-4370-AD3A-55841F3D703F}" destId="{61848052-FE97-4F06-B97C-0D751C4F2738}" srcOrd="1" destOrd="0" presId="urn:microsoft.com/office/officeart/2005/8/layout/hierarchy1"/>
    <dgm:cxn modelId="{F03456DE-5927-483F-8CDB-47E367939C1B}" type="presParOf" srcId="{6FD2271A-7DA8-4C63-95F1-8632F0FF5989}" destId="{EF9D8DB3-F6C9-4CDE-864A-025B2A72E313}" srcOrd="1" destOrd="0" presId="urn:microsoft.com/office/officeart/2005/8/layout/hierarchy1"/>
    <dgm:cxn modelId="{4874FB3C-1114-4E86-A158-0E954CE5BF41}" type="presParOf" srcId="{EF9D8DB3-F6C9-4CDE-864A-025B2A72E313}" destId="{1CB735A0-827C-4DCC-9A09-DE8D0FDEBC51}" srcOrd="0" destOrd="0" presId="urn:microsoft.com/office/officeart/2005/8/layout/hierarchy1"/>
    <dgm:cxn modelId="{8569A2BD-8866-4746-B790-5EE922EF719F}" type="presParOf" srcId="{EF9D8DB3-F6C9-4CDE-864A-025B2A72E313}" destId="{2D0AF0D1-CFFA-47F0-9ECE-BCD611410DB2}" srcOrd="1" destOrd="0" presId="urn:microsoft.com/office/officeart/2005/8/layout/hierarchy1"/>
    <dgm:cxn modelId="{98D9C949-99D0-4E28-80C8-782C72A4F035}" type="presParOf" srcId="{2D0AF0D1-CFFA-47F0-9ECE-BCD611410DB2}" destId="{E5103269-CC6F-4376-ACB1-3C4E2D8FBA9A}" srcOrd="0" destOrd="0" presId="urn:microsoft.com/office/officeart/2005/8/layout/hierarchy1"/>
    <dgm:cxn modelId="{865F28AF-A209-4ED0-A0E7-6623C5F0AADC}" type="presParOf" srcId="{E5103269-CC6F-4376-ACB1-3C4E2D8FBA9A}" destId="{FE53356B-D08A-4904-89DF-A4DEAAE4FCF1}" srcOrd="0" destOrd="0" presId="urn:microsoft.com/office/officeart/2005/8/layout/hierarchy1"/>
    <dgm:cxn modelId="{706F92EB-F2B5-4A89-A575-7BC551A22BE5}" type="presParOf" srcId="{E5103269-CC6F-4376-ACB1-3C4E2D8FBA9A}" destId="{20488C1F-1176-4512-859D-5837A44006AB}" srcOrd="1" destOrd="0" presId="urn:microsoft.com/office/officeart/2005/8/layout/hierarchy1"/>
    <dgm:cxn modelId="{3FECE111-E785-4A1D-B848-B94E03B9B24C}" type="presParOf" srcId="{2D0AF0D1-CFFA-47F0-9ECE-BCD611410DB2}" destId="{FEDAFE8E-5EE2-4BCD-8611-7D867C009FAB}" srcOrd="1" destOrd="0" presId="urn:microsoft.com/office/officeart/2005/8/layout/hierarchy1"/>
    <dgm:cxn modelId="{7E311190-2264-4FAC-9F56-1CD0E01418A2}" type="presParOf" srcId="{EF9D8DB3-F6C9-4CDE-864A-025B2A72E313}" destId="{AD98381E-EE2A-4255-9A9A-D0749EC6A368}" srcOrd="2" destOrd="0" presId="urn:microsoft.com/office/officeart/2005/8/layout/hierarchy1"/>
    <dgm:cxn modelId="{0D29A524-E7F5-4C4F-9BB6-5AEA037B33DD}" type="presParOf" srcId="{EF9D8DB3-F6C9-4CDE-864A-025B2A72E313}" destId="{B5640074-751A-497F-93F2-10AF6A686B55}" srcOrd="3" destOrd="0" presId="urn:microsoft.com/office/officeart/2005/8/layout/hierarchy1"/>
    <dgm:cxn modelId="{7CFB006F-E24B-4FD2-8EC2-6CEBC7D33F50}" type="presParOf" srcId="{B5640074-751A-497F-93F2-10AF6A686B55}" destId="{8BA72AB4-BCFA-4A28-92C0-ABFC7C4C9BB5}" srcOrd="0" destOrd="0" presId="urn:microsoft.com/office/officeart/2005/8/layout/hierarchy1"/>
    <dgm:cxn modelId="{7FA80844-2056-4038-B408-439BFDA870B3}" type="presParOf" srcId="{8BA72AB4-BCFA-4A28-92C0-ABFC7C4C9BB5}" destId="{279D0593-A353-4715-B5D7-1BD32C9050C6}" srcOrd="0" destOrd="0" presId="urn:microsoft.com/office/officeart/2005/8/layout/hierarchy1"/>
    <dgm:cxn modelId="{D01A200E-0C65-44CA-8F83-F158A06ED261}" type="presParOf" srcId="{8BA72AB4-BCFA-4A28-92C0-ABFC7C4C9BB5}" destId="{7E822C45-8B66-4491-8117-07932DF0A92E}" srcOrd="1" destOrd="0" presId="urn:microsoft.com/office/officeart/2005/8/layout/hierarchy1"/>
    <dgm:cxn modelId="{257E08D6-68E6-4B00-A9A1-3A27C8FCFB4A}" type="presParOf" srcId="{B5640074-751A-497F-93F2-10AF6A686B55}" destId="{3F653787-28EB-49E9-8F54-6B98BB8391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6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3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078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3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6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71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7280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298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7" name="Picture 7" descr="фон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2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8" descr="буква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588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Rectangle 9"/>
            <p:cNvSpPr>
              <a:spLocks noChangeArrowheads="1"/>
            </p:cNvSpPr>
            <p:nvPr/>
          </p:nvSpPr>
          <p:spPr bwMode="auto">
            <a:xfrm>
              <a:off x="0" y="845"/>
              <a:ext cx="5760" cy="90"/>
            </a:xfrm>
            <a:prstGeom prst="rect">
              <a:avLst/>
            </a:prstGeom>
            <a:solidFill>
              <a:srgbClr val="97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dirty="0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Комплектование и учет </a:t>
            </a:r>
            <a:r>
              <a:rPr lang="ru-RU" sz="3200" smtClean="0"/>
              <a:t>электронных ресурсов </a:t>
            </a:r>
            <a:r>
              <a:rPr lang="ru-RU" sz="3200" dirty="0" smtClean="0"/>
              <a:t>в библиотеке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/>
              <a:t>ГОСТ </a:t>
            </a:r>
            <a:r>
              <a:rPr lang="ru-RU" sz="2000" dirty="0"/>
              <a:t>Р 7.0.93-2015 «Библиотечный фонд. Технология формирования</a:t>
            </a:r>
            <a:r>
              <a:rPr lang="ru-RU" sz="2000" dirty="0" smtClean="0"/>
              <a:t>» </a:t>
            </a:r>
          </a:p>
          <a:p>
            <a:r>
              <a:rPr lang="ru-RU" sz="2000" dirty="0" smtClean="0"/>
              <a:t>   ГОСТ </a:t>
            </a:r>
            <a:r>
              <a:rPr lang="ru-RU" sz="2000" dirty="0"/>
              <a:t>Р 7.0.94-2015 «Комплектование библиотеки документами. Термины и определения</a:t>
            </a:r>
            <a:r>
              <a:rPr lang="ru-RU" sz="2000" dirty="0" smtClean="0"/>
              <a:t>»</a:t>
            </a:r>
            <a:endParaRPr lang="ru-RU" sz="20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2372" y="219998"/>
            <a:ext cx="7554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Свердловская областная универсальная научная библиотека</a:t>
            </a:r>
          </a:p>
          <a:p>
            <a:pPr algn="ctr"/>
            <a:r>
              <a:rPr lang="ru-RU" sz="2000" dirty="0" smtClean="0"/>
              <a:t>им. В. Г. Белинского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126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ГОСТ Р 7.0.94-2015 «Комплектование библиотеки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документами</a:t>
            </a:r>
            <a:r>
              <a:rPr lang="ru-RU" sz="2000" dirty="0"/>
              <a:t>. Термины и 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2.5. Процессы комплектования ЭР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Тестовый доступ </a:t>
            </a:r>
            <a:r>
              <a:rPr lang="ru-RU" sz="2000" dirty="0" smtClean="0"/>
              <a:t>– бесплатный доступ, представляемый владельцем или поставщиком ЭР на определенный период по запросу организации или индивидуального пользователя, для оценки ресурса до его приобретения.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Выгрузка ресурса </a:t>
            </a:r>
            <a:r>
              <a:rPr lang="ru-RU" sz="2000" dirty="0" smtClean="0"/>
              <a:t>– копирование электронного документа  при помощи электронного сервиса, поддерживаемого библиотекой  с локального или удаленного сервера на рабочее место пользователя.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ГОСТ Р 7.0.94-2015 «Комплектование библиотеки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документами</a:t>
            </a:r>
            <a:r>
              <a:rPr lang="ru-RU" sz="2000" dirty="0"/>
              <a:t>. Термины и 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2.6. Источники комплектования ЭР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1800" b="1" dirty="0" smtClean="0"/>
              <a:t>Агрегатор</a:t>
            </a:r>
            <a:r>
              <a:rPr lang="ru-RU" sz="1800" dirty="0" smtClean="0"/>
              <a:t> – юридическое лицо, занимающееся установлением договоренностей с отдельными провайдерами (б-ками, авторами, издательствами) для облегчения доставки контента (электронных документов) его потребителям.</a:t>
            </a:r>
          </a:p>
          <a:p>
            <a:pPr marL="0" indent="0">
              <a:buNone/>
            </a:pPr>
            <a:r>
              <a:rPr lang="ru-RU" sz="1800" b="1" dirty="0" smtClean="0"/>
              <a:t>Библиотечный консорциум </a:t>
            </a:r>
            <a:r>
              <a:rPr lang="ru-RU" sz="1800" dirty="0" smtClean="0"/>
              <a:t>–</a:t>
            </a:r>
            <a:r>
              <a:rPr lang="ru-RU" sz="1800" b="1" dirty="0" smtClean="0"/>
              <a:t> </a:t>
            </a:r>
            <a:r>
              <a:rPr lang="ru-RU" sz="1800" dirty="0" smtClean="0"/>
              <a:t>объединение б-к, информационных организаций, обеспечивающее координацию и эффективный доступ к информационным ресурсам б-к для улучшения качества обслуживания пользователей. 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dirty="0" smtClean="0"/>
              <a:t>Фондодержатель </a:t>
            </a:r>
            <a:r>
              <a:rPr lang="ru-RU" sz="2000" dirty="0" smtClean="0"/>
              <a:t>– юридическое или </a:t>
            </a:r>
            <a:r>
              <a:rPr lang="ru-RU" sz="2000" b="1" dirty="0" smtClean="0"/>
              <a:t>физическое лицо</a:t>
            </a:r>
            <a:r>
              <a:rPr lang="ru-RU" sz="2000" dirty="0" smtClean="0"/>
              <a:t>, которое предоставляет принадлежащие ему документы для репродуцирования (воспроизведения).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Рабочий стол\логотип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367240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8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ГОСТ Р </a:t>
            </a:r>
            <a:r>
              <a:rPr lang="ru-RU" sz="2000" dirty="0" smtClean="0"/>
              <a:t>7.0.94-2015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«Комплектование библиотеки документами. Термины и 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2.7. Объекты комплектования ЭР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Сетевой ресурс </a:t>
            </a:r>
          </a:p>
          <a:p>
            <a:pPr marL="0" indent="0">
              <a:buNone/>
            </a:pPr>
            <a:r>
              <a:rPr lang="ru-RU" sz="2000" dirty="0" smtClean="0"/>
              <a:t>Сетевой ресурс удалённого (дистанционного) доступа</a:t>
            </a:r>
          </a:p>
          <a:p>
            <a:pPr marL="0" indent="0">
              <a:buNone/>
            </a:pPr>
            <a:r>
              <a:rPr lang="ru-RU" sz="2000" dirty="0" smtClean="0"/>
              <a:t>Сетевой ресурс локального (внутреннего) доступа</a:t>
            </a:r>
          </a:p>
          <a:p>
            <a:pPr marL="0" indent="0">
              <a:buNone/>
            </a:pPr>
            <a:r>
              <a:rPr lang="ru-RU" sz="2000" dirty="0" smtClean="0"/>
              <a:t>Локальный электронный ресурс</a:t>
            </a:r>
          </a:p>
          <a:p>
            <a:pPr marL="0" indent="0">
              <a:buNone/>
            </a:pPr>
            <a:r>
              <a:rPr lang="ru-RU" sz="2000" dirty="0"/>
              <a:t>Открытые интернет-ресурсы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Лицензионный ресурс – ЭР, доступ к которому осуществляется на основе юридически оформленного соглашения между сторонами, устанавливающего </a:t>
            </a:r>
            <a:r>
              <a:rPr lang="ru-RU" sz="2000" b="1" dirty="0" smtClean="0"/>
              <a:t>условия использования и определяющего бизнес-модель </a:t>
            </a:r>
            <a:r>
              <a:rPr lang="ru-RU" sz="2000" dirty="0" smtClean="0"/>
              <a:t>использования объекта.</a:t>
            </a:r>
          </a:p>
          <a:p>
            <a:pPr marL="0" indent="0">
              <a:buNone/>
            </a:pPr>
            <a:r>
              <a:rPr lang="ru-RU" sz="2000" dirty="0" smtClean="0"/>
              <a:t>Соглашение может включать стоимость, период использования и другие аспекты.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88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ГОСТ Р 7.0.94-2015</a:t>
            </a:r>
            <a:br>
              <a:rPr lang="ru-RU" sz="2000" dirty="0"/>
            </a:br>
            <a:r>
              <a:rPr lang="ru-RU" sz="2000" dirty="0"/>
              <a:t> «Комплектование библиотеки документами. Термины и 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2.7. Виды ЭР </a:t>
            </a:r>
          </a:p>
          <a:p>
            <a:pPr marL="0" indent="0">
              <a:buNone/>
            </a:pPr>
            <a:r>
              <a:rPr lang="ru-RU" sz="2000" u="sng" dirty="0" smtClean="0"/>
              <a:t>Электронная коллекция </a:t>
            </a:r>
            <a:r>
              <a:rPr lang="ru-RU" sz="2000" dirty="0" smtClean="0"/>
              <a:t>– </a:t>
            </a:r>
            <a:r>
              <a:rPr lang="ru-RU" sz="2000" b="1" dirty="0" smtClean="0"/>
              <a:t>все документы </a:t>
            </a:r>
            <a:r>
              <a:rPr lang="ru-RU" sz="2000" dirty="0" smtClean="0"/>
              <a:t>в электронной форме, сведения о которых </a:t>
            </a:r>
            <a:r>
              <a:rPr lang="ru-RU" sz="2000" b="1" dirty="0" smtClean="0"/>
              <a:t>включены в каталог б-ки</a:t>
            </a:r>
            <a:r>
              <a:rPr lang="ru-RU" sz="2000" dirty="0" smtClean="0"/>
              <a:t>, независимо от способа создания и распространения, доступные пользователям б-ки.</a:t>
            </a:r>
          </a:p>
          <a:p>
            <a:pPr marL="0" indent="0">
              <a:buNone/>
            </a:pPr>
            <a:r>
              <a:rPr lang="ru-RU" sz="2000" u="sng" dirty="0" smtClean="0"/>
              <a:t>Электронный образовательный ресурс </a:t>
            </a:r>
            <a:r>
              <a:rPr lang="ru-RU" sz="2000" dirty="0" smtClean="0"/>
              <a:t>– электронный ресурс, в котором структурированное предметное содержание используется в образовательном процессе.</a:t>
            </a:r>
          </a:p>
          <a:p>
            <a:pPr marL="0" indent="0">
              <a:buNone/>
            </a:pPr>
            <a:r>
              <a:rPr lang="ru-RU" sz="2000" dirty="0" smtClean="0"/>
              <a:t>Учебные материалы, которые воспроизв.с помощью эл.устройств (текст, текст с навигацией, визуальные и звуковые фрагменты)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u="sng" dirty="0" smtClean="0"/>
              <a:t>Электронное издание </a:t>
            </a:r>
            <a:r>
              <a:rPr lang="ru-RU" sz="2000" dirty="0" smtClean="0"/>
              <a:t>– прошедш. ред.-изд.обработку, имеющее выходн. сведения, распростр. в неизменном виде.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355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1016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134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ГОСТ Р 7.0.94-2015</a:t>
            </a:r>
            <a:br>
              <a:rPr lang="ru-RU" sz="1800" dirty="0"/>
            </a:br>
            <a:r>
              <a:rPr lang="ru-RU" sz="1800" dirty="0"/>
              <a:t> «Комплектование библиотеки документами.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Термины </a:t>
            </a:r>
            <a:r>
              <a:rPr lang="ru-RU" sz="1800" dirty="0"/>
              <a:t>и 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/>
              <a:t>2.7. Виды ЭР </a:t>
            </a:r>
            <a:endParaRPr lang="ru-RU" sz="1800" u="sng" dirty="0" smtClean="0"/>
          </a:p>
          <a:p>
            <a:pPr marL="0" indent="0">
              <a:buNone/>
            </a:pPr>
            <a:r>
              <a:rPr lang="ru-RU" sz="1800" u="sng" dirty="0" smtClean="0"/>
              <a:t>Электронная </a:t>
            </a:r>
            <a:r>
              <a:rPr lang="ru-RU" sz="1800" u="sng" dirty="0"/>
              <a:t>книга</a:t>
            </a:r>
            <a:r>
              <a:rPr lang="ru-RU" sz="1800" dirty="0"/>
              <a:t> – </a:t>
            </a:r>
            <a:r>
              <a:rPr lang="ru-RU" sz="1800" dirty="0" smtClean="0"/>
              <a:t>непериодическое </a:t>
            </a:r>
            <a:r>
              <a:rPr lang="ru-RU" sz="1800" dirty="0"/>
              <a:t>электронное издание, позволяющее </a:t>
            </a:r>
            <a:r>
              <a:rPr lang="ru-RU" sz="1800" b="1" dirty="0"/>
              <a:t>производить по нему поиск</a:t>
            </a:r>
            <a:r>
              <a:rPr lang="ru-RU" sz="1800" dirty="0"/>
              <a:t>, представленное в режиме локального или удаленного доступа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Поиск может быть организован, например, по оглавлению, по тексту. При отсутствии функции поиска, документ является электронной копией издания (книги). </a:t>
            </a:r>
          </a:p>
          <a:p>
            <a:pPr marL="0" indent="0">
              <a:buNone/>
            </a:pPr>
            <a:r>
              <a:rPr lang="ru-RU" sz="1800" u="sng" dirty="0" smtClean="0"/>
              <a:t>Электронный журнал </a:t>
            </a:r>
            <a:r>
              <a:rPr lang="ru-RU" sz="1800" dirty="0" smtClean="0"/>
              <a:t>– сериальное электронное издание, представленное в режиме локального и удаленного доступа.</a:t>
            </a:r>
          </a:p>
          <a:p>
            <a:pPr marL="0" indent="0">
              <a:buNone/>
            </a:pPr>
            <a:r>
              <a:rPr lang="ru-RU" sz="1800" dirty="0"/>
              <a:t>Согласно ГОСТ 7.83-2001 «Электронные издания. Основные виды и выходные сведения», сериальное электронное издание - издание, выходящее в течение времени, продолжительность которого заранее не установлена, как правило, нумерованными и (или) датированными выпусками (томами), имеющими одинаковое заглавие. Сериальные электронные издания могут быть </a:t>
            </a:r>
            <a:r>
              <a:rPr lang="ru-RU" sz="1800" u="sng" dirty="0"/>
              <a:t>периодическими и продолжающимися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727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ГОСТ Р 7.0.94-2015</a:t>
            </a:r>
            <a:br>
              <a:rPr lang="ru-RU" sz="1800" dirty="0"/>
            </a:br>
            <a:r>
              <a:rPr lang="ru-RU" sz="1800" dirty="0"/>
              <a:t> «Комплектование библиотеки документами.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Термины </a:t>
            </a:r>
            <a:r>
              <a:rPr lang="ru-RU" sz="1800" dirty="0"/>
              <a:t>и 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2.7.Виды ЭР по форме организации</a:t>
            </a:r>
          </a:p>
          <a:p>
            <a:pPr marL="0" indent="0">
              <a:buNone/>
            </a:pPr>
            <a:r>
              <a:rPr lang="ru-RU" sz="2000" u="sng" dirty="0" smtClean="0"/>
              <a:t>Пакет документов </a:t>
            </a:r>
            <a:r>
              <a:rPr lang="ru-RU" sz="2000" dirty="0" smtClean="0"/>
              <a:t>– массив документов, сформированный на одной платформе по тематическому или иному признаку из совокупности ресурсов, предлагаемый издателем или инф.посредником.</a:t>
            </a:r>
          </a:p>
          <a:p>
            <a:pPr marL="0" indent="0">
              <a:buNone/>
            </a:pPr>
            <a:r>
              <a:rPr lang="ru-RU" sz="2000" u="sng" dirty="0" smtClean="0"/>
              <a:t>База данных </a:t>
            </a:r>
            <a:r>
              <a:rPr lang="ru-RU" sz="2000" dirty="0" smtClean="0"/>
              <a:t>– совокупность структурированных данных в электронной форме, с общим пользовательским интерфейсом и программными средствами для доступа и обработки данных.</a:t>
            </a:r>
          </a:p>
          <a:p>
            <a:pPr marL="0" indent="0">
              <a:buNone/>
            </a:pPr>
            <a:r>
              <a:rPr lang="ru-RU" sz="2000" dirty="0" smtClean="0"/>
              <a:t>Базы данных – библиографическая, полнотекстовая, реферативная, фактографическая.</a:t>
            </a:r>
          </a:p>
          <a:p>
            <a:pPr marL="0" indent="0">
              <a:buNone/>
            </a:pPr>
            <a:r>
              <a:rPr lang="ru-RU" sz="2000" u="sng" dirty="0" smtClean="0"/>
              <a:t>Электронная библиотека </a:t>
            </a:r>
            <a:r>
              <a:rPr lang="ru-RU" sz="2000" dirty="0" smtClean="0"/>
              <a:t>– упорядоченное собрание разнородных электронных документов, </a:t>
            </a:r>
            <a:r>
              <a:rPr lang="ru-RU" sz="2000" b="1" dirty="0" smtClean="0"/>
              <a:t>локализованных в информационной системе, снабженных едиными средствами навигации и поиска</a:t>
            </a:r>
            <a:r>
              <a:rPr lang="ru-RU" sz="2000" dirty="0" smtClean="0"/>
              <a:t>, доступных через информационно-телекоммуникационные сети.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40291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ГОСТ Р 7.0.94-2015</a:t>
            </a:r>
            <a:br>
              <a:rPr lang="ru-RU" sz="2000" dirty="0"/>
            </a:br>
            <a:r>
              <a:rPr lang="ru-RU" sz="2000" dirty="0"/>
              <a:t> «Комплектование библиотеки документами. </a:t>
            </a:r>
            <a:br>
              <a:rPr lang="ru-RU" sz="2000" dirty="0"/>
            </a:br>
            <a:r>
              <a:rPr lang="ru-RU" sz="2000" dirty="0"/>
              <a:t>Термины и 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2.8 Обеспечение комплектования</a:t>
            </a:r>
            <a:endParaRPr lang="ru-RU" sz="2000" b="1" dirty="0"/>
          </a:p>
          <a:p>
            <a:pPr marL="0" indent="0">
              <a:buNone/>
            </a:pPr>
            <a:r>
              <a:rPr lang="ru-RU" sz="2000" u="sng" dirty="0" smtClean="0"/>
              <a:t>Функциональное</a:t>
            </a:r>
            <a:r>
              <a:rPr lang="ru-RU" sz="2000" dirty="0" smtClean="0"/>
              <a:t> – средства предоставления пользователю электронных ресурсов или услуг по обработке информации</a:t>
            </a:r>
          </a:p>
          <a:p>
            <a:pPr>
              <a:buFontTx/>
              <a:buChar char="-"/>
            </a:pPr>
            <a:r>
              <a:rPr lang="ru-RU" sz="2000" dirty="0" smtClean="0"/>
              <a:t>удаленный доступ</a:t>
            </a:r>
          </a:p>
          <a:p>
            <a:pPr>
              <a:buFontTx/>
              <a:buChar char="-"/>
            </a:pPr>
            <a:r>
              <a:rPr lang="ru-RU" sz="2000" dirty="0" smtClean="0"/>
              <a:t>внутренний доступ</a:t>
            </a:r>
          </a:p>
          <a:p>
            <a:pPr>
              <a:buFontTx/>
              <a:buChar char="-"/>
            </a:pPr>
            <a:r>
              <a:rPr lang="ru-RU" sz="2000" dirty="0" smtClean="0"/>
              <a:t>локальный доступ</a:t>
            </a:r>
          </a:p>
          <a:p>
            <a:pPr>
              <a:buFontTx/>
              <a:buChar char="-"/>
            </a:pPr>
            <a:r>
              <a:rPr lang="ru-RU" sz="2000" dirty="0" smtClean="0"/>
              <a:t>платный доступ</a:t>
            </a:r>
          </a:p>
          <a:p>
            <a:pPr>
              <a:buFontTx/>
              <a:buChar char="-"/>
            </a:pPr>
            <a:r>
              <a:rPr lang="ru-RU" sz="2000" dirty="0" smtClean="0"/>
              <a:t>ограниченный доступ</a:t>
            </a:r>
          </a:p>
          <a:p>
            <a:pPr>
              <a:buFontTx/>
              <a:buChar char="-"/>
            </a:pPr>
            <a:r>
              <a:rPr lang="ru-RU" sz="2000" dirty="0" smtClean="0"/>
              <a:t>условно-платный доступ</a:t>
            </a:r>
          </a:p>
          <a:p>
            <a:pPr>
              <a:buFontTx/>
              <a:buChar char="-"/>
            </a:pPr>
            <a:r>
              <a:rPr lang="ru-RU" sz="2000" dirty="0" smtClean="0"/>
              <a:t>открытый доступ</a:t>
            </a:r>
          </a:p>
          <a:p>
            <a:pPr>
              <a:buFontTx/>
              <a:buChar char="-"/>
            </a:pPr>
            <a:r>
              <a:rPr lang="ru-RU" sz="2000" dirty="0" smtClean="0"/>
              <a:t>постоянный доступ</a:t>
            </a:r>
          </a:p>
          <a:p>
            <a:pPr>
              <a:buFontTx/>
              <a:buChar char="-"/>
            </a:pPr>
            <a:r>
              <a:rPr lang="ru-RU" sz="2000" dirty="0" smtClean="0"/>
              <a:t>временный доступ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4742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ГОСТ Р 7.0.94-2015</a:t>
            </a:r>
            <a:br>
              <a:rPr lang="ru-RU" sz="2000" dirty="0"/>
            </a:br>
            <a:r>
              <a:rPr lang="ru-RU" sz="2000" dirty="0"/>
              <a:t> «Комплектование библиотеки документами. </a:t>
            </a:r>
            <a:br>
              <a:rPr lang="ru-RU" sz="2000" dirty="0"/>
            </a:br>
            <a:r>
              <a:rPr lang="ru-RU" sz="2000" dirty="0"/>
              <a:t>Термины и 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/>
              <a:t>2.8 Обеспечение </a:t>
            </a:r>
            <a:r>
              <a:rPr lang="ru-RU" sz="2000" b="1" dirty="0" smtClean="0"/>
              <a:t>комплектования</a:t>
            </a:r>
          </a:p>
          <a:p>
            <a:pPr marL="0" indent="0">
              <a:buNone/>
            </a:pPr>
            <a:r>
              <a:rPr lang="ru-RU" sz="2000" u="sng" dirty="0" smtClean="0"/>
              <a:t>Технологическое </a:t>
            </a:r>
            <a:r>
              <a:rPr lang="ru-RU" sz="2000" dirty="0" smtClean="0"/>
              <a:t>обеспечение – технические и программно-технологические средства, предназначенные для записи и воспроизведения электронных ресурсов.</a:t>
            </a:r>
          </a:p>
          <a:p>
            <a:pPr>
              <a:buFontTx/>
              <a:buChar char="-"/>
            </a:pPr>
            <a:r>
              <a:rPr lang="ru-RU" sz="2000" dirty="0" smtClean="0"/>
              <a:t>носитель информации</a:t>
            </a:r>
          </a:p>
          <a:p>
            <a:pPr>
              <a:buFontTx/>
              <a:buChar char="-"/>
            </a:pPr>
            <a:r>
              <a:rPr lang="ru-RU" sz="2000" dirty="0" smtClean="0"/>
              <a:t>устройство для чтения электронных книг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u="sng" dirty="0" smtClean="0"/>
              <a:t>Документационное </a:t>
            </a:r>
            <a:r>
              <a:rPr lang="ru-RU" sz="2000" dirty="0" smtClean="0"/>
              <a:t>обеспечение – совокупность документов или массивов документов</a:t>
            </a:r>
          </a:p>
          <a:p>
            <a:pPr>
              <a:buFontTx/>
              <a:buChar char="-"/>
            </a:pPr>
            <a:r>
              <a:rPr lang="ru-RU" sz="2000" dirty="0" smtClean="0"/>
              <a:t>лицензионное соглашение – </a:t>
            </a:r>
          </a:p>
          <a:p>
            <a:pPr>
              <a:buFontTx/>
              <a:buChar char="-"/>
            </a:pPr>
            <a:r>
              <a:rPr lang="ru-RU" sz="2000" dirty="0" smtClean="0"/>
              <a:t>рекламация заказа – письменная претензия получателя документов поставщику, в случае ненадлежащего оказания услуг по доступу к сетевым ресурсам.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308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Процессы комплектования ЭР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Выявление (сбор сведений о документах, выявление поставщика), оценка (основные критерии), отбор, заказ, учет. (</a:t>
            </a:r>
            <a:r>
              <a:rPr lang="ru-RU" sz="2000" b="1" dirty="0" err="1" smtClean="0"/>
              <a:t>см.Метод.реком</a:t>
            </a:r>
            <a:r>
              <a:rPr lang="ru-RU" sz="2000" b="1" dirty="0" smtClean="0"/>
              <a:t>.</a:t>
            </a:r>
            <a:r>
              <a:rPr lang="ru-RU" sz="2000" dirty="0" smtClean="0"/>
              <a:t>)</a:t>
            </a:r>
          </a:p>
          <a:p>
            <a:pPr marL="0" indent="0">
              <a:buNone/>
            </a:pPr>
            <a:r>
              <a:rPr lang="ru-RU" sz="2000" dirty="0" smtClean="0"/>
              <a:t>На что обратить внимание!</a:t>
            </a:r>
            <a:endParaRPr lang="ru-RU" sz="2000" dirty="0"/>
          </a:p>
          <a:p>
            <a:r>
              <a:rPr lang="ru-RU" sz="2000" dirty="0" smtClean="0"/>
              <a:t>Сетевые удаленные лицензионные документы – одним из основных критериев отбора сегодня являются </a:t>
            </a:r>
            <a:r>
              <a:rPr lang="ru-RU" sz="2000" b="1" dirty="0" smtClean="0"/>
              <a:t>условия доступа пользователей</a:t>
            </a:r>
            <a:r>
              <a:rPr lang="ru-RU" sz="2000" dirty="0" smtClean="0"/>
              <a:t>. ЭБС Лань – новый интерфейс, появилась возможность доступа для слепых и слабовидящих.</a:t>
            </a:r>
          </a:p>
          <a:p>
            <a:endParaRPr lang="ru-RU" sz="2000" dirty="0"/>
          </a:p>
          <a:p>
            <a:r>
              <a:rPr lang="ru-RU" sz="2000" dirty="0" smtClean="0"/>
              <a:t>Открытые интернет-ресурсы – виды ЭР для комплектования – электронная коллекция, электронный образовательный ресурс, электронное издание, электронная библиотека.</a:t>
            </a:r>
          </a:p>
          <a:p>
            <a:endParaRPr lang="ru-RU" sz="2000" dirty="0" smtClean="0"/>
          </a:p>
          <a:p>
            <a:r>
              <a:rPr lang="ru-RU" sz="2000" dirty="0" smtClean="0"/>
              <a:t>Возможности доступа к ЭБС Лань и Знаниум, подкл. К КонсультантПлюс.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1107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Новые национальные стандарты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Электронные ресурсы  – дано новое определение термина «комплектование», определены виды электронных ресурсов. Введены новые термины и определения объектов комплектования, способов и  источников комплектования.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Не закреплен статус «библиотечного фонда» за сетевыми удаленными ресурсами. </a:t>
            </a:r>
          </a:p>
          <a:p>
            <a:pPr marL="0" indent="0">
              <a:buNone/>
            </a:pPr>
            <a:r>
              <a:rPr lang="ru-RU" sz="2000" dirty="0" smtClean="0"/>
              <a:t>«Порядок учета документов…»(прописаны процедуры учета</a:t>
            </a:r>
            <a:r>
              <a:rPr lang="en-US" sz="2000" dirty="0" smtClean="0"/>
              <a:t> </a:t>
            </a:r>
            <a:r>
              <a:rPr lang="ru-RU" sz="2000" dirty="0" smtClean="0"/>
              <a:t>ЭР,как фонда б-ки).</a:t>
            </a:r>
          </a:p>
          <a:p>
            <a:pPr marL="0" indent="0">
              <a:buNone/>
            </a:pPr>
            <a:r>
              <a:rPr lang="ru-RU" sz="2000" dirty="0" smtClean="0"/>
              <a:t>ГОСТ «Библиотечная статистика» (подсчет библ. фонда в целом).</a:t>
            </a:r>
          </a:p>
          <a:p>
            <a:pPr marL="0" indent="0">
              <a:buNone/>
            </a:pPr>
            <a:r>
              <a:rPr lang="ru-RU" sz="2000" dirty="0" smtClean="0"/>
              <a:t>Форма 6-НК – комплектование библиотечного фонда на материальных носителях и электронные ресурсы (ЭБ?).</a:t>
            </a:r>
          </a:p>
          <a:p>
            <a:pPr marL="0" indent="0">
              <a:buNone/>
            </a:pPr>
            <a:r>
              <a:rPr lang="ru-RU" sz="2000" dirty="0" smtClean="0"/>
              <a:t>Инсталлированные документы?</a:t>
            </a:r>
          </a:p>
          <a:p>
            <a:pPr marL="0" indent="0">
              <a:buNone/>
            </a:pPr>
            <a:r>
              <a:rPr lang="ru-RU" sz="2000" dirty="0" smtClean="0"/>
              <a:t>Есть вопросы по определениям некоторых терминов.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70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Голендухина Елена Борисовна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Зав. отделом электронных ресурсов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телефон</a:t>
            </a:r>
            <a:r>
              <a:rPr lang="ru-RU" sz="2400" dirty="0"/>
              <a:t>: (343) 359-80-61</a:t>
            </a:r>
          </a:p>
          <a:p>
            <a:pPr marL="0" indent="0">
              <a:buNone/>
            </a:pPr>
            <a:r>
              <a:rPr lang="en-US" sz="2400" dirty="0"/>
              <a:t>z</a:t>
            </a:r>
            <a:r>
              <a:rPr lang="ru-RU" sz="2400" dirty="0" smtClean="0"/>
              <a:t>_inf@library.uraic.ru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6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Электронные ресурсы, </a:t>
            </a:r>
            <a:br>
              <a:rPr lang="ru-RU" sz="2800" dirty="0" smtClean="0"/>
            </a:br>
            <a:r>
              <a:rPr lang="ru-RU" sz="2800" dirty="0" smtClean="0"/>
              <a:t>как объекты комплектования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382232"/>
              </p:ext>
            </p:extLst>
          </p:nvPr>
        </p:nvGraphicFramePr>
        <p:xfrm>
          <a:off x="0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1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381" y="188640"/>
            <a:ext cx="8229600" cy="1143000"/>
          </a:xfrm>
        </p:spPr>
        <p:txBody>
          <a:bodyPr/>
          <a:lstStyle/>
          <a:p>
            <a:r>
              <a:rPr lang="ru-RU" sz="2400" dirty="0"/>
              <a:t>ГОСТ Р 7.0.94-2015 «Комплектование библиотеки документами. Термины и </a:t>
            </a:r>
            <a:r>
              <a:rPr lang="ru-RU" sz="2400" dirty="0" smtClean="0"/>
              <a:t>определения»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9715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Объектом </a:t>
            </a:r>
            <a:r>
              <a:rPr lang="ru-RU" sz="2000" dirty="0" smtClean="0"/>
              <a:t>стандартизации</a:t>
            </a:r>
            <a:r>
              <a:rPr lang="en-US" sz="2000" dirty="0" smtClean="0"/>
              <a:t> </a:t>
            </a:r>
            <a:r>
              <a:rPr lang="ru-RU" sz="2000" dirty="0" smtClean="0"/>
              <a:t>является </a:t>
            </a:r>
            <a:r>
              <a:rPr lang="ru-RU" sz="2000" dirty="0"/>
              <a:t>сфера комплектования, которая </a:t>
            </a:r>
            <a:r>
              <a:rPr lang="ru-RU" sz="2000" dirty="0" smtClean="0"/>
              <a:t>распространяется</a:t>
            </a:r>
            <a:r>
              <a:rPr lang="en-US" sz="2000" dirty="0" smtClean="0"/>
              <a:t> </a:t>
            </a:r>
            <a:r>
              <a:rPr lang="ru-RU" sz="2000" dirty="0" smtClean="0"/>
              <a:t>на</a:t>
            </a:r>
            <a:r>
              <a:rPr lang="en-US" sz="2000" dirty="0" smtClean="0"/>
              <a:t> </a:t>
            </a:r>
            <a:r>
              <a:rPr lang="ru-RU" sz="2000" dirty="0" smtClean="0"/>
              <a:t>приобретение </a:t>
            </a:r>
            <a:r>
              <a:rPr lang="ru-RU" sz="2000" dirty="0"/>
              <a:t>документов во</a:t>
            </a:r>
          </a:p>
          <a:p>
            <a:pPr marL="0" indent="0">
              <a:buNone/>
            </a:pPr>
            <a:r>
              <a:rPr lang="ru-RU" sz="2000" dirty="0"/>
              <a:t>владение, </a:t>
            </a:r>
            <a:r>
              <a:rPr lang="ru-RU" sz="2000" dirty="0" smtClean="0"/>
              <a:t>приобретение </a:t>
            </a:r>
            <a:r>
              <a:rPr lang="ru-RU" sz="2000" dirty="0"/>
              <a:t>прав доступа </a:t>
            </a:r>
            <a:r>
              <a:rPr lang="ru-RU" sz="2000" dirty="0" smtClean="0"/>
              <a:t>к</a:t>
            </a:r>
            <a:r>
              <a:rPr lang="en-US" sz="2000" dirty="0" smtClean="0"/>
              <a:t> </a:t>
            </a:r>
            <a:r>
              <a:rPr lang="ru-RU" sz="2000" dirty="0" smtClean="0"/>
              <a:t>электронным </a:t>
            </a:r>
            <a:r>
              <a:rPr lang="ru-RU" sz="2000" dirty="0"/>
              <a:t>ресурсам, </a:t>
            </a:r>
            <a:r>
              <a:rPr lang="ru-RU" sz="2000" dirty="0" smtClean="0"/>
              <a:t>организацию </a:t>
            </a:r>
            <a:r>
              <a:rPr lang="ru-RU" sz="2000" dirty="0"/>
              <a:t>доступа </a:t>
            </a:r>
            <a:r>
              <a:rPr lang="ru-RU" sz="2000" dirty="0" smtClean="0"/>
              <a:t>к</a:t>
            </a:r>
            <a:r>
              <a:rPr lang="en-US" sz="2000" dirty="0" smtClean="0"/>
              <a:t> </a:t>
            </a:r>
            <a:r>
              <a:rPr lang="ru-RU" sz="2000" dirty="0" smtClean="0"/>
              <a:t>открытым </a:t>
            </a:r>
            <a:r>
              <a:rPr lang="ru-RU" sz="2000" dirty="0"/>
              <a:t>ресурсам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dirty="0" smtClean="0"/>
              <a:t>Раздел 2.1. Общие понятия</a:t>
            </a:r>
          </a:p>
          <a:p>
            <a:pPr marL="0" indent="0">
              <a:buNone/>
            </a:pPr>
            <a:r>
              <a:rPr lang="ru-RU" sz="2000" b="1" dirty="0" smtClean="0"/>
              <a:t>Комплектование</a:t>
            </a:r>
            <a:r>
              <a:rPr lang="ru-RU" sz="2000" dirty="0" smtClean="0"/>
              <a:t> - </a:t>
            </a:r>
            <a:r>
              <a:rPr lang="ru-RU" sz="2000" dirty="0"/>
              <a:t>совокупность последовательных и взаимосвязанных действий, направленных на выявление, оценку, отбор, заказ и </a:t>
            </a:r>
            <a:r>
              <a:rPr lang="ru-RU" sz="2000" b="1" i="1" dirty="0"/>
              <a:t>приобретение документов в фонд </a:t>
            </a:r>
            <a:r>
              <a:rPr lang="ru-RU" sz="2000" dirty="0"/>
              <a:t>или </a:t>
            </a:r>
            <a:r>
              <a:rPr lang="ru-RU" sz="2000" b="1" i="1" dirty="0"/>
              <a:t>приобретение прав доступа к </a:t>
            </a:r>
            <a:r>
              <a:rPr lang="ru-RU" sz="2000" b="1" i="1" dirty="0" smtClean="0"/>
              <a:t>ним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Приобретение в фонд – приобретение во владение (хранение, управление). 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50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ГОСТ Р 7.0.93-2015 «Библиотечный фонд. Технология формирования</a:t>
            </a:r>
            <a:r>
              <a:rPr lang="ru-RU" sz="2000" dirty="0" smtClean="0"/>
              <a:t>».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Библиотечный фонд – упорядоченное собрание документов, формируемое библиотекой или иными учреждениями в соответствии  их с задачами, типом, видом, и предназначенное </a:t>
            </a:r>
            <a:r>
              <a:rPr lang="ru-RU" sz="2000" b="1" dirty="0" smtClean="0"/>
              <a:t>для хранения </a:t>
            </a:r>
            <a:r>
              <a:rPr lang="ru-RU" sz="2000" dirty="0" smtClean="0"/>
              <a:t>и общественного использования в рамках библиотечного обслуживания. (ГОСТ Библиотечный фонд).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Формирование фонда – моделирование, комплектование, </a:t>
            </a:r>
            <a:r>
              <a:rPr lang="ru-RU" sz="2000" b="1" dirty="0" smtClean="0"/>
              <a:t>обработка, размещение, хранение.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Настоящий стандарт не распространяется на сетевые ресурсы удаленного (дистанционного) доступа.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99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Ключевое слово - фонд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/>
              <a:t>Учитываются ли сетевые ресурсы в общем фонде библиотеки? В новой форме 6-НК сетевые ресурсы учитываются отдельно, а в отчете по Госзаданию "Количество  документов, поступивших на всех видах </a:t>
            </a:r>
            <a:r>
              <a:rPr lang="ru-RU" sz="1600" dirty="0" smtClean="0"/>
              <a:t>носителей"  (Вопрос).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Сетевые ресурсы – сетевые локальные (фонд б-ки) и сетевые удаленные (удаленного доступа).  - ГОСТ Библ.фонд.</a:t>
            </a:r>
          </a:p>
          <a:p>
            <a:pPr marL="0" indent="0">
              <a:buNone/>
            </a:pPr>
            <a:r>
              <a:rPr lang="ru-RU" sz="1600" u="sng" dirty="0" smtClean="0"/>
              <a:t>Гос. Задание </a:t>
            </a:r>
            <a:r>
              <a:rPr lang="ru-RU" sz="1600" dirty="0" smtClean="0"/>
              <a:t>- Формирование</a:t>
            </a:r>
            <a:r>
              <a:rPr lang="ru-RU" sz="1600" dirty="0"/>
              <a:t>, учет, изучение, обеспечение физического сохранения и безопасности </a:t>
            </a:r>
            <a:r>
              <a:rPr lang="ru-RU" sz="1600" b="1" dirty="0"/>
              <a:t>фондов библиотеки </a:t>
            </a:r>
            <a:r>
              <a:rPr lang="ru-RU" sz="1600" b="1" dirty="0" smtClean="0"/>
              <a:t>.</a:t>
            </a:r>
            <a:r>
              <a:rPr lang="ru-RU" sz="1600" dirty="0" smtClean="0"/>
              <a:t> </a:t>
            </a:r>
            <a:endParaRPr lang="ru-RU" sz="1600" dirty="0"/>
          </a:p>
          <a:p>
            <a:pPr marL="0" indent="0">
              <a:buNone/>
            </a:pPr>
            <a:r>
              <a:rPr lang="en-US" sz="1600" u="sng" dirty="0" smtClean="0"/>
              <a:t>6-</a:t>
            </a:r>
            <a:r>
              <a:rPr lang="ru-RU" sz="1600" u="sng" dirty="0" smtClean="0"/>
              <a:t>НК </a:t>
            </a:r>
            <a:r>
              <a:rPr lang="ru-RU" sz="1600" dirty="0" smtClean="0"/>
              <a:t>– формирование фонда на матер.носителях и электрон.сетевые ресурсы (ЭК)</a:t>
            </a:r>
          </a:p>
          <a:p>
            <a:pPr marL="0" indent="0">
              <a:buNone/>
            </a:pPr>
            <a:r>
              <a:rPr lang="ru-RU" sz="1600" dirty="0" smtClean="0"/>
              <a:t>Проблема с инсталлированными документами (СПС), которые относятся к сетевым ресурсам локального доступа, согласно ГОСТам – входят в фонд библиотеки.</a:t>
            </a:r>
          </a:p>
          <a:p>
            <a:pPr marL="0" indent="0">
              <a:buNone/>
            </a:pPr>
            <a:r>
              <a:rPr lang="ru-RU" sz="1600" b="1" dirty="0" smtClean="0"/>
              <a:t>Но!  </a:t>
            </a:r>
            <a:r>
              <a:rPr lang="ru-RU" sz="1600" dirty="0" smtClean="0"/>
              <a:t>Данные ресурсы  предоставлены  библиотеке, согласно Договору ,например, с ООО Урал Релком-Плюс -  </a:t>
            </a:r>
            <a:r>
              <a:rPr lang="ru-RU" sz="1600" b="1" dirty="0" smtClean="0"/>
              <a:t>во временный доступ. </a:t>
            </a:r>
          </a:p>
          <a:p>
            <a:pPr marL="0" indent="0">
              <a:buNone/>
            </a:pPr>
            <a:r>
              <a:rPr lang="ru-RU" sz="1600" b="1" dirty="0" smtClean="0"/>
              <a:t>Способы комплектования  фонда - получение </a:t>
            </a:r>
            <a:r>
              <a:rPr lang="ru-RU" sz="1600" b="1" dirty="0"/>
              <a:t>документов во владение </a:t>
            </a:r>
            <a:r>
              <a:rPr lang="ru-RU" sz="1600" dirty="0"/>
              <a:t>(покупка,дары,обмен</a:t>
            </a:r>
            <a:r>
              <a:rPr lang="ru-RU" sz="1600" dirty="0" smtClean="0"/>
              <a:t>).</a:t>
            </a:r>
          </a:p>
          <a:p>
            <a:pPr marL="0" indent="0">
              <a:buNone/>
            </a:pPr>
            <a:r>
              <a:rPr lang="ru-RU" sz="1600" dirty="0" smtClean="0"/>
              <a:t>Инсталлированные документы  -  сетевой ресурс локального доступа (лицензионный) </a:t>
            </a:r>
            <a:r>
              <a:rPr lang="en-US" sz="1600" dirty="0" smtClean="0"/>
              <a:t> - </a:t>
            </a:r>
            <a:r>
              <a:rPr lang="ru-RU" sz="1600" dirty="0" smtClean="0"/>
              <a:t>в доступе.</a:t>
            </a: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2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Учитываем все!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/>
              <a:t>Локальные нормативные документы – Профиль комплектования, Положение о фонде, Положение об ЭБ, РИ «Статистика библиотеки» и т.д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Формы учета - </a:t>
            </a:r>
            <a:endParaRPr lang="ru-RU" sz="1800" dirty="0"/>
          </a:p>
          <a:p>
            <a:pPr>
              <a:buFontTx/>
              <a:buChar char="-"/>
            </a:pPr>
            <a:r>
              <a:rPr lang="ru-RU" sz="1800" dirty="0"/>
              <a:t>фонд библиотеки – Реестры индивидуального и суммарного учета(инвентарная книга, книга суммарного учета).</a:t>
            </a:r>
          </a:p>
          <a:p>
            <a:pPr>
              <a:buFontTx/>
              <a:buChar char="-"/>
            </a:pPr>
            <a:r>
              <a:rPr lang="ru-RU" sz="1800" dirty="0"/>
              <a:t>ресурсы в доступе – сетевые удаленные лицензионные, инсталлированные документы – Реестры индивидуального и суммарного учета (пример, Порядок </a:t>
            </a:r>
            <a:r>
              <a:rPr lang="ru-RU" sz="1800" dirty="0" smtClean="0"/>
              <a:t>учета документов, входящих в состав библиотечного фонда), возможна разработка собственных форм учета.</a:t>
            </a:r>
            <a:endParaRPr lang="ru-RU" sz="1800" dirty="0"/>
          </a:p>
          <a:p>
            <a:pPr>
              <a:buFontTx/>
              <a:buChar char="-"/>
            </a:pPr>
            <a:r>
              <a:rPr lang="ru-RU" sz="1800" dirty="0"/>
              <a:t>открытые интернет-ресурсы – управленческий учет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0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ГОСТ Р 7.0.94-2015 «Комплектование </a:t>
            </a:r>
            <a:r>
              <a:rPr lang="ru-RU" sz="2000" dirty="0" smtClean="0"/>
              <a:t>библиотеки</a:t>
            </a:r>
            <a:br>
              <a:rPr lang="ru-RU" sz="2000" dirty="0" smtClean="0"/>
            </a:br>
            <a:r>
              <a:rPr lang="ru-RU" sz="2000" dirty="0" smtClean="0"/>
              <a:t>документами</a:t>
            </a:r>
            <a:r>
              <a:rPr lang="ru-RU" sz="2000" dirty="0"/>
              <a:t>. Термины и определения»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Раздел 2.3. Виды комплектования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Комплектование через консорциум </a:t>
            </a:r>
            <a:r>
              <a:rPr lang="ru-RU" sz="2000" dirty="0" smtClean="0"/>
              <a:t>– совместное приобретение прав доступа к ЭР </a:t>
            </a:r>
            <a:r>
              <a:rPr lang="ru-RU" sz="2000" u="sng" dirty="0" smtClean="0"/>
              <a:t>корпорацией библиотек </a:t>
            </a:r>
            <a:r>
              <a:rPr lang="ru-RU" sz="2000" dirty="0" smtClean="0"/>
              <a:t>и информационных центров с целью обеспечения </a:t>
            </a:r>
            <a:r>
              <a:rPr lang="ru-RU" sz="2000" u="sng" dirty="0" smtClean="0"/>
              <a:t>специальных условий доступа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2520280" cy="118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ГОСТ Р 7.0.94-2015 «Комплектование библиотеки</a:t>
            </a:r>
            <a:br>
              <a:rPr lang="ru-RU" sz="2000" dirty="0"/>
            </a:br>
            <a:r>
              <a:rPr lang="ru-RU" sz="2000" dirty="0"/>
              <a:t>документами. Термины и определения»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Раздел 2.4. Способы комплектования  ЭР</a:t>
            </a:r>
          </a:p>
          <a:p>
            <a:pPr marL="0" indent="0">
              <a:buNone/>
            </a:pPr>
            <a:r>
              <a:rPr lang="ru-RU" sz="2000" b="1" dirty="0" smtClean="0"/>
              <a:t>Получение документов во владение </a:t>
            </a:r>
            <a:r>
              <a:rPr lang="ru-RU" sz="2000" dirty="0" smtClean="0"/>
              <a:t>(покупка,дары,обмен).</a:t>
            </a:r>
          </a:p>
          <a:p>
            <a:pPr marL="0" indent="0">
              <a:buNone/>
            </a:pPr>
            <a:r>
              <a:rPr lang="ru-RU" sz="2000" b="1" dirty="0" smtClean="0"/>
              <a:t>Репродуцирование</a:t>
            </a:r>
            <a:r>
              <a:rPr lang="ru-RU" sz="2000" dirty="0" smtClean="0"/>
              <a:t> (оцифровка) – создание копий документов.</a:t>
            </a:r>
          </a:p>
          <a:p>
            <a:pPr marL="0" indent="0">
              <a:buNone/>
            </a:pPr>
            <a:r>
              <a:rPr lang="ru-RU" sz="2000" b="1" dirty="0" smtClean="0"/>
              <a:t>Приобретение </a:t>
            </a:r>
            <a:r>
              <a:rPr lang="ru-RU" sz="2000" b="1" dirty="0"/>
              <a:t>прав </a:t>
            </a:r>
            <a:r>
              <a:rPr lang="ru-RU" sz="2000" b="1" dirty="0" smtClean="0"/>
              <a:t>доступа </a:t>
            </a:r>
            <a:r>
              <a:rPr lang="ru-RU" sz="2000" dirty="0" smtClean="0"/>
              <a:t>– обеспечение б-кой для своих пользователей постоянного или временного доступа к ЭР на основе лицензионного соглашения или другого договора о сотрудничестве.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 smtClean="0"/>
              <a:t>Организация </a:t>
            </a:r>
            <a:r>
              <a:rPr lang="ru-RU" sz="2000" b="1" dirty="0"/>
              <a:t>точек доступа к открытым </a:t>
            </a:r>
            <a:r>
              <a:rPr lang="ru-RU" sz="2000" b="1" dirty="0" smtClean="0"/>
              <a:t>интернет-ресурсам </a:t>
            </a:r>
            <a:r>
              <a:rPr lang="ru-RU" sz="2000" dirty="0" smtClean="0"/>
              <a:t>– предоставление доступа к открытым интернет-ресурсам, </a:t>
            </a:r>
            <a:r>
              <a:rPr lang="ru-RU" sz="2000" b="1" dirty="0" smtClean="0"/>
              <a:t>соответствующим профилю комплектования б-ки </a:t>
            </a:r>
            <a:r>
              <a:rPr lang="ru-RU" sz="2000" dirty="0" smtClean="0"/>
              <a:t>и пользовательским потребностям через ссылки на сайте библиотеки или через поисковые сервисы б-ки.</a:t>
            </a:r>
          </a:p>
          <a:p>
            <a:pPr marL="0" indent="0">
              <a:buNone/>
            </a:pPr>
            <a:r>
              <a:rPr lang="ru-RU" sz="2000" dirty="0" smtClean="0"/>
              <a:t>Точка доступа – ссылка (гиперссылка).</a:t>
            </a:r>
          </a:p>
        </p:txBody>
      </p:sp>
    </p:spTree>
    <p:extLst>
      <p:ext uri="{BB962C8B-B14F-4D97-AF65-F5344CB8AC3E}">
        <p14:creationId xmlns:p14="http://schemas.microsoft.com/office/powerpoint/2010/main" val="29205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CA9AA0DE-3959-4D56-9639-7B5AC236340E}" vid="{400DB044-6F0F-4636-8A02-53CCAE2063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2837</TotalTime>
  <Words>1410</Words>
  <Application>Microsoft Office PowerPoint</Application>
  <PresentationFormat>Экран (4:3)</PresentationFormat>
  <Paragraphs>144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Тема1</vt:lpstr>
      <vt:lpstr>Комплектование и учет электронных ресурсов в библиотеке  </vt:lpstr>
      <vt:lpstr>Новые национальные стандарты</vt:lpstr>
      <vt:lpstr>Электронные ресурсы,  как объекты комплектования</vt:lpstr>
      <vt:lpstr>ГОСТ Р 7.0.94-2015 «Комплектование библиотеки документами. Термины и определения»</vt:lpstr>
      <vt:lpstr>ГОСТ Р 7.0.93-2015 «Библиотечный фонд. Технология формирования».  </vt:lpstr>
      <vt:lpstr>Ключевое слово - фонд</vt:lpstr>
      <vt:lpstr>Учитываем все!</vt:lpstr>
      <vt:lpstr>ГОСТ Р 7.0.94-2015 «Комплектование библиотеки документами. Термины и определения»</vt:lpstr>
      <vt:lpstr>ГОСТ Р 7.0.94-2015 «Комплектование библиотеки документами. Термины и определения»</vt:lpstr>
      <vt:lpstr>ГОСТ Р 7.0.94-2015 «Комплектование библиотеки  документами. Термины и определения</vt:lpstr>
      <vt:lpstr>ГОСТ Р 7.0.94-2015 «Комплектование библиотеки  документами. Термины и определения</vt:lpstr>
      <vt:lpstr>ГОСТ Р 7.0.94-2015  «Комплектование библиотеки документами. Термины и определения</vt:lpstr>
      <vt:lpstr>ГОСТ Р 7.0.94-2015  «Комплектование библиотеки документами. Термины и определения</vt:lpstr>
      <vt:lpstr>Презентация PowerPoint</vt:lpstr>
      <vt:lpstr>ГОСТ Р 7.0.94-2015  «Комплектование библиотеки документами.  Термины и определения</vt:lpstr>
      <vt:lpstr>ГОСТ Р 7.0.94-2015  «Комплектование библиотеки документами.  Термины и определения</vt:lpstr>
      <vt:lpstr>ГОСТ Р 7.0.94-2015  «Комплектование библиотеки документами.  Термины и определения</vt:lpstr>
      <vt:lpstr>ГОСТ Р 7.0.94-2015  «Комплектование библиотеки документами.  Термины и определения</vt:lpstr>
      <vt:lpstr>Процессы комплектования ЭР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правовой культуры и гражданской активности: опыт работы ЦОД  муниципальных библиотек Свердловской области</dc:title>
  <dc:creator>zinf6a</dc:creator>
  <cp:lastModifiedBy>Elena</cp:lastModifiedBy>
  <cp:revision>108</cp:revision>
  <dcterms:created xsi:type="dcterms:W3CDTF">2016-09-06T09:04:14Z</dcterms:created>
  <dcterms:modified xsi:type="dcterms:W3CDTF">2016-10-06T08:45:16Z</dcterms:modified>
</cp:coreProperties>
</file>