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99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D5B4-F18B-4342-823A-6F4F7530BFFE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232B-6AA0-412A-94C9-DE488FACB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D5B4-F18B-4342-823A-6F4F7530BFFE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232B-6AA0-412A-94C9-DE488FACB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D5B4-F18B-4342-823A-6F4F7530BFFE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232B-6AA0-412A-94C9-DE488FACB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D5B4-F18B-4342-823A-6F4F7530BFFE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232B-6AA0-412A-94C9-DE488FACB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D5B4-F18B-4342-823A-6F4F7530BFFE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232B-6AA0-412A-94C9-DE488FACB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D5B4-F18B-4342-823A-6F4F7530BFFE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232B-6AA0-412A-94C9-DE488FACB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D5B4-F18B-4342-823A-6F4F7530BFFE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232B-6AA0-412A-94C9-DE488FACB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D5B4-F18B-4342-823A-6F4F7530BFFE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232B-6AA0-412A-94C9-DE488FACB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D5B4-F18B-4342-823A-6F4F7530BFFE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232B-6AA0-412A-94C9-DE488FACB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D5B4-F18B-4342-823A-6F4F7530BFFE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232B-6AA0-412A-94C9-DE488FACB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D5B4-F18B-4342-823A-6F4F7530BFFE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4232B-6AA0-412A-94C9-DE488FACB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8D5B4-F18B-4342-823A-6F4F7530BFFE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4232B-6AA0-412A-94C9-DE488FACB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ервый век Екб_002_ReSa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543595"/>
            <a:ext cx="9144000" cy="12598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ервый век Екб_011_ReSa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53096"/>
            <a:ext cx="9144000" cy="14109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24"/>
            <a:ext cx="9144000" cy="6858000"/>
          </a:xfrm>
          <a:prstGeom prst="rect">
            <a:avLst/>
          </a:prstGeom>
        </p:spPr>
      </p:pic>
      <p:pic>
        <p:nvPicPr>
          <p:cNvPr id="4" name="otryvo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618" y="5949280"/>
            <a:ext cx="679140" cy="679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Экран (4:3)</PresentationFormat>
  <Paragraphs>0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"Издательство"Баско"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 Короткова</dc:creator>
  <cp:lastModifiedBy>rita</cp:lastModifiedBy>
  <cp:revision>7</cp:revision>
  <dcterms:created xsi:type="dcterms:W3CDTF">2013-09-23T11:26:45Z</dcterms:created>
  <dcterms:modified xsi:type="dcterms:W3CDTF">2013-11-28T08:34:53Z</dcterms:modified>
</cp:coreProperties>
</file>