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9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4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1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5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6207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6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0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01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485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500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7" name="Picture 7" descr="фон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2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8" descr="буква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588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" name="Rectangle 9"/>
            <p:cNvSpPr>
              <a:spLocks noChangeArrowheads="1"/>
            </p:cNvSpPr>
            <p:nvPr/>
          </p:nvSpPr>
          <p:spPr bwMode="auto">
            <a:xfrm>
              <a:off x="0" y="845"/>
              <a:ext cx="5760" cy="90"/>
            </a:xfrm>
            <a:prstGeom prst="rect">
              <a:avLst/>
            </a:prstGeom>
            <a:solidFill>
              <a:srgbClr val="97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91421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72" y="161426"/>
            <a:ext cx="7415349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Подключение к электронно-библиотечной системе издательства «Лань»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62" y="5113935"/>
            <a:ext cx="5380528" cy="1379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62" y="1816207"/>
            <a:ext cx="5380528" cy="2991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51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246" y="213678"/>
            <a:ext cx="7406640" cy="970688"/>
          </a:xfrm>
        </p:spPr>
        <p:txBody>
          <a:bodyPr/>
          <a:lstStyle/>
          <a:p>
            <a:r>
              <a:rPr lang="ru-RU" sz="3200" dirty="0" smtClean="0"/>
              <a:t>Доступ к полнотекстовым книгам и статьям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029033" cy="5087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4354" y="1600200"/>
            <a:ext cx="4959532" cy="5087983"/>
          </a:xfrm>
        </p:spPr>
        <p:txBody>
          <a:bodyPr/>
          <a:lstStyle/>
          <a:p>
            <a:r>
              <a:rPr lang="ru-RU" sz="2600" b="1" dirty="0" smtClean="0"/>
              <a:t>Информатика</a:t>
            </a:r>
          </a:p>
          <a:p>
            <a:r>
              <a:rPr lang="ru-RU" sz="2600" b="1" dirty="0" smtClean="0"/>
              <a:t>Психология. Педагогика</a:t>
            </a:r>
          </a:p>
          <a:p>
            <a:r>
              <a:rPr lang="ru-RU" sz="2600" b="1" dirty="0" smtClean="0"/>
              <a:t>Музыка и театр</a:t>
            </a:r>
          </a:p>
          <a:p>
            <a:r>
              <a:rPr lang="ru-RU" sz="2600" b="1" dirty="0" smtClean="0"/>
              <a:t>Технологии пищевых производств</a:t>
            </a:r>
            <a:endParaRPr lang="ru-RU" sz="2600" dirty="0" smtClean="0"/>
          </a:p>
          <a:p>
            <a:r>
              <a:rPr lang="ru-RU" sz="2600" dirty="0" smtClean="0"/>
              <a:t>Коллекции в тестовом доступе</a:t>
            </a:r>
          </a:p>
          <a:p>
            <a:r>
              <a:rPr lang="ru-RU" sz="2600" dirty="0" smtClean="0"/>
              <a:t>Коллекции с бесплатным доступом, в том числе классическая художественная 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297931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84663" y="209006"/>
            <a:ext cx="7650480" cy="1086712"/>
          </a:xfrm>
        </p:spPr>
        <p:txBody>
          <a:bodyPr/>
          <a:lstStyle/>
          <a:p>
            <a:r>
              <a:rPr lang="ru-RU" dirty="0" smtClean="0"/>
              <a:t>Необходимость в ЭБС?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072442"/>
            <a:ext cx="4038600" cy="358147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038600" y="1600199"/>
            <a:ext cx="4887686" cy="5175070"/>
          </a:xfrm>
        </p:spPr>
        <p:txBody>
          <a:bodyPr/>
          <a:lstStyle/>
          <a:p>
            <a:r>
              <a:rPr lang="ru-RU" sz="2500" b="1" dirty="0" smtClean="0"/>
              <a:t>Мотивация.</a:t>
            </a:r>
            <a:r>
              <a:rPr lang="ru-RU" sz="2500" dirty="0" smtClean="0"/>
              <a:t> Есть ли в вашей библиотеке или в вашем муниципальном образовании читатели, которым может </a:t>
            </a:r>
            <a:r>
              <a:rPr lang="ru-RU" sz="2500" dirty="0" smtClean="0"/>
              <a:t>понадобиться </a:t>
            </a:r>
            <a:r>
              <a:rPr lang="ru-RU" sz="2500" dirty="0" smtClean="0"/>
              <a:t>литература из ЭБС </a:t>
            </a:r>
            <a:r>
              <a:rPr lang="ru-RU" sz="2500" b="1" dirty="0" smtClean="0"/>
              <a:t>?</a:t>
            </a:r>
          </a:p>
          <a:p>
            <a:r>
              <a:rPr lang="ru-RU" sz="2500" b="1" dirty="0" smtClean="0"/>
              <a:t>Компетентность.</a:t>
            </a:r>
            <a:r>
              <a:rPr lang="ru-RU" sz="2500" dirty="0" smtClean="0"/>
              <a:t> Способны ли ваши читатели пользоваться компьютером, интернетом и электронно-библиотечной системой </a:t>
            </a:r>
            <a:r>
              <a:rPr lang="ru-RU" sz="2500" b="1" dirty="0" smtClean="0"/>
              <a:t>?</a:t>
            </a:r>
          </a:p>
          <a:p>
            <a:r>
              <a:rPr lang="ru-RU" sz="2500" b="1" dirty="0" smtClean="0"/>
              <a:t>Доступность.</a:t>
            </a:r>
          </a:p>
        </p:txBody>
      </p:sp>
    </p:spTree>
    <p:extLst>
      <p:ext uri="{BB962C8B-B14F-4D97-AF65-F5344CB8AC3E}">
        <p14:creationId xmlns:p14="http://schemas.microsoft.com/office/powerpoint/2010/main" val="11991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IP-</a:t>
            </a:r>
            <a:r>
              <a:rPr lang="ru-RU" dirty="0" smtClean="0"/>
              <a:t>адрес компьютера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61257" y="2201091"/>
            <a:ext cx="4234543" cy="4347755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8000"/>
                </a:solidFill>
              </a:rPr>
              <a:t>Внешний </a:t>
            </a:r>
            <a:r>
              <a:rPr lang="ru-RU" sz="4800" dirty="0" smtClean="0">
                <a:solidFill>
                  <a:srgbClr val="008000"/>
                </a:solidFill>
              </a:rPr>
              <a:t>(белый)</a:t>
            </a:r>
            <a:endParaRPr lang="ru-RU" sz="4800" b="1" dirty="0">
              <a:solidFill>
                <a:srgbClr val="008000"/>
              </a:solidFill>
            </a:endParaRPr>
          </a:p>
          <a:p>
            <a:endParaRPr lang="ru-RU" sz="3200" b="1" dirty="0" smtClean="0"/>
          </a:p>
          <a:p>
            <a:endParaRPr lang="ru-RU" sz="3200" b="1" dirty="0"/>
          </a:p>
          <a:p>
            <a:r>
              <a:rPr lang="ru-RU" sz="3200" b="1" dirty="0" smtClean="0">
                <a:solidFill>
                  <a:srgbClr val="FF0000"/>
                </a:solidFill>
              </a:rPr>
              <a:t>Внутренний </a:t>
            </a:r>
            <a:r>
              <a:rPr lang="ru-RU" sz="3200" dirty="0" smtClean="0">
                <a:solidFill>
                  <a:srgbClr val="FF0000"/>
                </a:solidFill>
              </a:rPr>
              <a:t>(серый)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19451" y="2201091"/>
            <a:ext cx="4493623" cy="443484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8000"/>
                </a:solidFill>
              </a:rPr>
              <a:t>Постоянный </a:t>
            </a:r>
            <a:r>
              <a:rPr lang="ru-RU" sz="4800" dirty="0" smtClean="0">
                <a:solidFill>
                  <a:srgbClr val="008000"/>
                </a:solidFill>
              </a:rPr>
              <a:t>(статический)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Изменяющийся </a:t>
            </a:r>
            <a:r>
              <a:rPr lang="ru-RU" sz="3200" dirty="0" smtClean="0">
                <a:solidFill>
                  <a:srgbClr val="FF0000"/>
                </a:solidFill>
              </a:rPr>
              <a:t>(динамический)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Двойная стрелка вверх/вниз 6"/>
          <p:cNvSpPr/>
          <p:nvPr/>
        </p:nvSpPr>
        <p:spPr>
          <a:xfrm>
            <a:off x="1690987" y="3810435"/>
            <a:ext cx="484632" cy="1216152"/>
          </a:xfrm>
          <a:prstGeom prst="upDown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6233813" y="3810435"/>
            <a:ext cx="484632" cy="1216152"/>
          </a:xfrm>
          <a:prstGeom prst="upDown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32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CA9AA0DE-3959-4D56-9639-7B5AC236340E}" vid="{400DB044-6F0F-4636-8A02-53CCAE2063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116</TotalTime>
  <Words>99</Words>
  <Application>Microsoft Office PowerPoint</Application>
  <PresentationFormat>Экран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Arial</vt:lpstr>
      <vt:lpstr>Тема1</vt:lpstr>
      <vt:lpstr>Подключение к электронно-библиотечной системе издательства «Лань»</vt:lpstr>
      <vt:lpstr>Доступ к полнотекстовым книгам и статьям</vt:lpstr>
      <vt:lpstr>Необходимость в ЭБС?</vt:lpstr>
      <vt:lpstr>IP-адрес компьютера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Подключение к электронно-библиотечной системе издательства «Лань»</dc:title>
  <dc:creator>zinf6a</dc:creator>
  <cp:lastModifiedBy>zinf6a</cp:lastModifiedBy>
  <cp:revision>8</cp:revision>
  <dcterms:created xsi:type="dcterms:W3CDTF">2015-04-28T08:18:28Z</dcterms:created>
  <dcterms:modified xsi:type="dcterms:W3CDTF">2015-05-05T09:20:26Z</dcterms:modified>
</cp:coreProperties>
</file>