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F7B1-FC54-4EC5-9579-A874257A672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276A-0DE6-4B39-B491-C8BD9882A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2D11A-F45D-42F1-A41B-70CCFCADAFED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434C-D300-494F-8FFE-0628F54B8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925400-E2C4-4FB1-B69E-AA9DA8205ADC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A41E78-787F-4490-9EF4-EF42B4E70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D78DA-EDB2-40D9-ABEE-C38A30F5A66F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AEB3D7-8A9A-44AA-9293-1A60AD3A7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F8379D-25D5-4567-9AE3-E03C62DF4AE6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BE07D7-5384-4F84-B2D0-6F9C0599A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44E453-BA3E-4FF9-82D1-DBDF6827C044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55CD4-05F8-423E-83E3-B1B7A0301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EF96-69F2-4120-BB2C-6303944793D5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DA6C-029C-49DE-AAC8-0D39499DF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862D5-1DC8-45F2-99FE-86532780C5C3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D4E240-FE0F-437B-827F-21C378C3D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B38520-A08B-40F4-A778-4D135004D755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DC196C-FE79-49F2-A351-081DA13C9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55B4-32F5-4DD5-A8C9-F3C0C59F0E1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DF44-825B-4EF7-AA68-776A16658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1F88EA6-8254-4C9D-89BC-3A8437EC9BFB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0F53BD2-576E-4234-AE5B-00807D602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1" r:id="rId6"/>
    <p:sldLayoutId id="2147483747" r:id="rId7"/>
    <p:sldLayoutId id="2147483748" r:id="rId8"/>
    <p:sldLayoutId id="2147483740" r:id="rId9"/>
    <p:sldLayoutId id="2147483739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88" y="3357563"/>
            <a:ext cx="5929312" cy="2000250"/>
          </a:xfrm>
        </p:spPr>
        <p:txBody>
          <a:bodyPr>
            <a:normAutofit fontScale="92500"/>
          </a:bodyPr>
          <a:lstStyle/>
          <a:p>
            <a:pPr marL="95250" indent="142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Мажирова Елена Владимировна,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5250" indent="142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заместитель начальника отдела программ развития культуры, документационного обеспечения и административной работы Министерства культуры Свердловской области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87450" y="765175"/>
            <a:ext cx="6985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Внедрение «эффективных контрактов»                 в государственных и муниципальных библиотеках Свердловской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50" y="500063"/>
            <a:ext cx="5214938" cy="3786187"/>
          </a:xfrm>
        </p:spPr>
        <p:txBody>
          <a:bodyPr>
            <a:normAutofit fontScale="8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трудовой договор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работником, в котором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конкретизированы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должностные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оплаты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показатели и критерии оценки эффективности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назначения стимулирующих выплат в зависимости от результатов труда и качества оказываемых государственных (муниципальных) услуг, а также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меры социальной поддержки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4286248" cy="10001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«Эффективный контракт» 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14313" y="4214813"/>
            <a:ext cx="8929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 раздел </a:t>
            </a:r>
            <a:r>
              <a:rPr lang="en-US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Программы поэтапного совершенствования системы оплаты труда в государственных (муниципальных) учреждениях на 2012-2018 годы, утвержденной </a:t>
            </a:r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распоряжением Правительства РФ от 26.11.2012 г. № 2190-р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п.2 Рекомендаций по оформлению трудовых отношений с работником государственного (муниципального) учреждения при введении эффективного контракта, утвержденных </a:t>
            </a:r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приказом Министерства труда и социальной защиты Российской Федерации от 26.04.2013 г. № 167н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572500" cy="5286375"/>
          </a:xfrm>
        </p:spPr>
        <p:txBody>
          <a:bodyPr>
            <a:normAutofit fontScale="70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федерального уровня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i="1" dirty="0" smtClean="0"/>
              <a:t> </a:t>
            </a:r>
            <a:endParaRPr lang="ru-RU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Трудовой кодекс РФ (ст. 57, ст.275);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12.04.2013 г. № 329 «О типовой форме трудового договора с руководителем государственного (муниципального) учреждения»;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от 26.11.2012 г. № 2190-р об утверждении Программы поэтапного совершенствования системы оплаты труда в государственных (муниципальных) учреждениях на 2012-2018 годы;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труда и социальной защиты Российской Федерации от 26.04.2013 г. № 167н «Об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контракта, утвержденных;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культуры Российской Федерации от 28.06.2013 г. № 920 «Об утверждении методических рекомендаций по разработке органами государственной власти субъектов РФ и органами местного самоуправления показателей эффективности деятельности подведомственных учреждений культуры, их руководителей и работников по видам учреждений и основным категориям работников.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501122" cy="7143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</a:t>
            </a:r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регламентирующие внедрение и содержание «эффективного контракта»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43938" cy="5143500"/>
          </a:xfrm>
        </p:spPr>
        <p:txBody>
          <a:bodyPr>
            <a:normAutofit fontScale="77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Акты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субъекта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(Свердловской области)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Свердловской области от 26.02.2013 г. № 224-ПП «Об утверждении Плана мероприятий («дорожная карта») «Изменения в отраслях социальной сферы, направленные на повышение эффективности сферы культуры в Свердловской области»;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культуры Свердловской области от 04.10.2013 г. № 292 «Об утверждении методических рекомендаций по разработке органами местного самоуправления муниципальных образований в Свердловской области показателей эффективности деятельности муниципальных учреждений культуры и детских школ искусств, их руководителей и работников по видам учреждений и основным категориям работников».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регламентирующие внедрение и содержание «эффективного контракта»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401050" cy="3578225"/>
          </a:xfrm>
        </p:spPr>
        <p:txBody>
          <a:bodyPr/>
          <a:lstStyle/>
          <a:p>
            <a:pPr algn="just"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1) руководители государственных (муниципальных) библиотек,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2) работники государственных (муниципальных) библиотек (не все).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29642" cy="1439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Субъекты, с кем надлежит заключать «эффективные контракты»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000250"/>
            <a:ext cx="8572500" cy="4006850"/>
          </a:xfrm>
        </p:spPr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1) для руководителей государственных (муниципальных) учреждений: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типовая форма утверждена постановлением Правительства РФ от 12.04.2013 г. № 329 «О типовой форме трудового договора с руководителем государственного (муниципального) учреждения»;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2) для работников государственных (муниципальных) учреждений: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типовая форма утверждена распоряжением Правительства РФ от 26.11.2012 г. № 2190-р об утверждении Программы поэтапного совершенствования системы оплаты труда в государственных (муниципальных) учреждениях на 2012-2018 годы.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«эффективного контракта» и основные содержательные моменты, на которые нужно обратить внимание при его заключении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572500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-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- при срочных трудовых отношениях - срок действия договора и обстоятельства (причины), послужившие основанием для заключения срочного трудового договора;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- расторжение трудового договора </a:t>
            </a:r>
            <a:r>
              <a:rPr lang="ru-RU" sz="2500" b="1" u="sng" smtClean="0">
                <a:latin typeface="Times New Roman" pitchFamily="18" charset="0"/>
                <a:cs typeface="Times New Roman" pitchFamily="18" charset="0"/>
              </a:rPr>
              <a:t>(с руководителем)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 при наличии у </a:t>
            </a:r>
            <a:r>
              <a:rPr lang="ru-RU" sz="2500" b="1" u="sng" smtClean="0">
                <a:latin typeface="Times New Roman" pitchFamily="18" charset="0"/>
                <a:cs typeface="Times New Roman" pitchFamily="18" charset="0"/>
              </a:rPr>
              <a:t>бюджетного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 учреждения просроченной кредиторской задолженности, превышающей предельно допустимые значения, установленные органом, осуществляющим функции и полномочия учредителя.</a:t>
            </a:r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6900882" cy="7254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предусмотреть: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357313"/>
            <a:ext cx="8429625" cy="4597400"/>
          </a:xfrm>
        </p:spPr>
        <p:txBody>
          <a:bodyPr>
            <a:normAutofit fontScale="8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Пошаговый порядок: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1: Разработка и принятие всех необходимых правовых актов.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2: Письменное уведомление работника за 2 месяца.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3: Заключение соответствующих соглашений к трудовому договору.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Варианты соглашений: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дополнительное соглашение к трудовому договору,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соглашение о внесении изменений в трудовой договор, посредством изложения его в новой редакции.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8572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и способы заключения «эффективных контрактов» (с работающими)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58204" cy="39401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Удачного перехода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«эффективный контракт»!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494</Words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«эффективных контрактов» и синхронизация показателей эффективности деятельности с достижением целевых показателей региональных «дорожных карт» изменений в бюджетной сфере» </dc:title>
  <cp:lastModifiedBy>Мажирова</cp:lastModifiedBy>
  <cp:revision>11</cp:revision>
  <dcterms:modified xsi:type="dcterms:W3CDTF">2013-11-27T12:08:38Z</dcterms:modified>
</cp:coreProperties>
</file>