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62" r:id="rId6"/>
    <p:sldId id="265" r:id="rId7"/>
    <p:sldId id="264" r:id="rId8"/>
    <p:sldId id="263" r:id="rId9"/>
    <p:sldId id="273" r:id="rId10"/>
    <p:sldId id="257" r:id="rId11"/>
    <p:sldId id="266" r:id="rId12"/>
    <p:sldId id="267" r:id="rId13"/>
    <p:sldId id="268" r:id="rId14"/>
    <p:sldId id="275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User\Desktop\ф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5" y="642242"/>
            <a:ext cx="4258819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ЦЕНТРЫ ОБЩЕСТВЕННОГО ДОСТУПА ПМБУК «ЦБС»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Первоуральск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User\Desktop\ФОТО\IMG_0438.JPG"/>
          <p:cNvPicPr>
            <a:picLocks noChangeAspect="1" noChangeArrowheads="1"/>
          </p:cNvPicPr>
          <p:nvPr/>
        </p:nvPicPr>
        <p:blipFill>
          <a:blip r:embed="rId3" cstate="print"/>
          <a:srcRect t="14213"/>
          <a:stretch>
            <a:fillRect/>
          </a:stretch>
        </p:blipFill>
        <p:spPr bwMode="auto">
          <a:xfrm>
            <a:off x="4274440" y="655926"/>
            <a:ext cx="4899589" cy="3357562"/>
          </a:xfrm>
          <a:prstGeom prst="rect">
            <a:avLst/>
          </a:prstGeom>
          <a:noFill/>
        </p:spPr>
      </p:pic>
      <p:pic>
        <p:nvPicPr>
          <p:cNvPr id="13" name="Рисунок 12" descr="C:\Users\User\Desktop\ваавпыныев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5" y="3718817"/>
            <a:ext cx="425881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d1.dvinainform.ru/data/files/35/27/000027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718">
            <a:off x="4338207" y="3365588"/>
            <a:ext cx="4705495" cy="352912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5036624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 учащихся политехникума с представителем коллегии юристов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477" t="24903" r="36132" b="44335"/>
          <a:stretch>
            <a:fillRect/>
          </a:stretch>
        </p:blipFill>
        <p:spPr bwMode="auto">
          <a:xfrm>
            <a:off x="3878048" y="4286256"/>
            <a:ext cx="526595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bdiu-cbs.ucoz.ru/_nw/1/s97934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37" cy="40005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6" name="Picture 4" descr="http://cbdiu-cbs.ucoz.ru/_nw/1/s6378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493" y="2714621"/>
            <a:ext cx="5524507" cy="41433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bdiu-cbs.ucoz.ru/_nw/1/01621169.jpg"/>
          <p:cNvPicPr>
            <a:picLocks noChangeAspect="1" noChangeArrowheads="1"/>
          </p:cNvPicPr>
          <p:nvPr/>
        </p:nvPicPr>
        <p:blipFill>
          <a:blip r:embed="rId2" cstate="print"/>
          <a:srcRect b="30909"/>
          <a:stretch>
            <a:fillRect/>
          </a:stretch>
        </p:blipFill>
        <p:spPr bwMode="auto">
          <a:xfrm>
            <a:off x="2000232" y="0"/>
            <a:ext cx="5235687" cy="27146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7650" name="Picture 2" descr="http://cbdiu-cbs.ucoz.ru/_nw/1/75663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78455"/>
            <a:ext cx="6902016" cy="5179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aba-deda.ru/files/62/1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67363" cy="3143248"/>
          </a:xfrm>
          <a:prstGeom prst="rect">
            <a:avLst/>
          </a:prstGeom>
          <a:noFill/>
        </p:spPr>
      </p:pic>
      <p:pic>
        <p:nvPicPr>
          <p:cNvPr id="3" name="Рисунок 2" descr="C:\Users\User\Desktop\отчет 2013\приложение 2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892480" cy="6669361"/>
          </a:xfrm>
          <a:prstGeom prst="rect">
            <a:avLst/>
          </a:prstGeom>
        </p:spPr>
      </p:pic>
      <p:pic>
        <p:nvPicPr>
          <p:cNvPr id="5" name="Picture 2" descr="C:\Users\User\Downloads\пр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66418"/>
            <a:ext cx="1769404" cy="26682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263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836" t="16734" r="15325" b="32079"/>
          <a:stretch/>
        </p:blipFill>
        <p:spPr>
          <a:xfrm>
            <a:off x="-53536" y="0"/>
            <a:ext cx="6845361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321" t="11812" r="42443" b="31095"/>
          <a:stretch/>
        </p:blipFill>
        <p:spPr>
          <a:xfrm>
            <a:off x="2087216" y="2681537"/>
            <a:ext cx="7056784" cy="417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7281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8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 регламентирующие работу Центров общественного доступа ПМБУК «ЦБС»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00034" y="989096"/>
            <a:ext cx="839038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Законодательством РФ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равилами пользования библиотеками ПМБУК «ЦБС»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иказами, распоряжениями директора ПМБУК «ЦБС»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оложением о деятельности ЦОД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Типовым регламентом деятельности ЦОД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равилами пользования ЦОД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Требованиями к организации функционирования ЦОД к официальным сайтам органов  власти в информационно-телекоммуникационной сети Интернет и к  государственным услугам, предоставляемым в электронном виде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us.cdn1.123rf.com/168nwm/stval/stval1202/stval120200003/12252547-3d-n-------n--n--n--n----n----n--n---noe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62089" y="1643050"/>
            <a:ext cx="2581911" cy="299244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-1857420" y="1428736"/>
            <a:ext cx="10644262" cy="5143536"/>
            <a:chOff x="-1343" y="911"/>
            <a:chExt cx="6383" cy="279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 rot="5400000">
              <a:off x="-1254" y="822"/>
              <a:ext cx="2791" cy="2970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</a:srgbClr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 rot="5400000">
              <a:off x="-1185" y="1118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33CC33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-15" y="1725"/>
              <a:ext cx="1170" cy="10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Центры общественного доступа ПМБУК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«ЦБС» Первоуральск</a:t>
              </a:r>
              <a:endPara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1086" y="1227"/>
              <a:ext cx="3808" cy="334"/>
              <a:chOff x="1086" y="1227"/>
              <a:chExt cx="3808" cy="334"/>
            </a:xfrm>
          </p:grpSpPr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1401" y="1227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98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8" name="Group 6"/>
              <p:cNvGrpSpPr>
                <a:grpSpLocks/>
              </p:cNvGrpSpPr>
              <p:nvPr/>
            </p:nvGrpSpPr>
            <p:grpSpPr bwMode="auto">
              <a:xfrm>
                <a:off x="1086" y="1227"/>
                <a:ext cx="316" cy="316"/>
                <a:chOff x="1086" y="1371"/>
                <a:chExt cx="316" cy="316"/>
              </a:xfrm>
            </p:grpSpPr>
            <p:sp>
              <p:nvSpPr>
                <p:cNvPr id="41" name="Oval 7"/>
                <p:cNvSpPr>
                  <a:spLocks noChangeArrowheads="1"/>
                </p:cNvSpPr>
                <p:nvPr/>
              </p:nvSpPr>
              <p:spPr bwMode="gray">
                <a:xfrm>
                  <a:off x="1086" y="1371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Oval 8"/>
                <p:cNvSpPr>
                  <a:spLocks noChangeArrowheads="1"/>
                </p:cNvSpPr>
                <p:nvPr/>
              </p:nvSpPr>
              <p:spPr bwMode="gray">
                <a:xfrm>
                  <a:off x="1131" y="1416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gray">
              <a:xfrm>
                <a:off x="1131" y="127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gray">
              <a:xfrm>
                <a:off x="1536" y="1272"/>
                <a:ext cx="17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Центральная библиотека </a:t>
                </a:r>
                <a:endParaRPr lang="en-US" b="1" dirty="0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31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>
                    <a:solidFill>
                      <a:schemeClr val="bg1"/>
                    </a:solidFill>
                  </a:rPr>
                  <a:t>Центральная библиотека для детей и юношества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3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1289" y="2160"/>
              <a:ext cx="3703" cy="339"/>
              <a:chOff x="1289" y="2160"/>
              <a:chExt cx="3703" cy="339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98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6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29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gray">
              <a:xfrm>
                <a:off x="1851" y="2217"/>
                <a:ext cx="8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Филиал № 1</a:t>
                </a:r>
                <a:endParaRPr lang="en-US" b="1" dirty="0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200" y="2634"/>
              <a:ext cx="3648" cy="340"/>
              <a:chOff x="1200" y="2634"/>
              <a:chExt cx="3648" cy="340"/>
            </a:xfrm>
          </p:grpSpPr>
          <p:sp>
            <p:nvSpPr>
              <p:cNvPr id="19" name="AutoShape 24"/>
              <p:cNvSpPr>
                <a:spLocks noChangeArrowheads="1"/>
              </p:cNvSpPr>
              <p:nvPr/>
            </p:nvSpPr>
            <p:spPr bwMode="gray">
              <a:xfrm>
                <a:off x="1417" y="263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gray">
              <a:xfrm>
                <a:off x="1851" y="2667"/>
                <a:ext cx="878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>
                    <a:solidFill>
                      <a:schemeClr val="bg1"/>
                    </a:solidFill>
                  </a:rPr>
                  <a:t>Филиал № 2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921" y="3120"/>
              <a:ext cx="4119" cy="339"/>
              <a:chOff x="921" y="3120"/>
              <a:chExt cx="4119" cy="339"/>
            </a:xfrm>
          </p:grpSpPr>
          <p:sp>
            <p:nvSpPr>
              <p:cNvPr id="13" name="AutoShape 30"/>
              <p:cNvSpPr>
                <a:spLocks noChangeArrowheads="1"/>
              </p:cNvSpPr>
              <p:nvPr/>
            </p:nvSpPr>
            <p:spPr bwMode="gray">
              <a:xfrm>
                <a:off x="1104" y="3120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98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7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6" name="Text Box 35"/>
              <p:cNvSpPr txBox="1">
                <a:spLocks noChangeArrowheads="1"/>
              </p:cNvSpPr>
              <p:nvPr/>
            </p:nvSpPr>
            <p:spPr bwMode="gray">
              <a:xfrm>
                <a:off x="1806" y="3162"/>
                <a:ext cx="92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Филиал № 6 </a:t>
                </a:r>
                <a:endParaRPr lang="en-US" b="1" dirty="0"/>
              </a:p>
            </p:txBody>
          </p:sp>
        </p:grpSp>
      </p:grpSp>
      <p:pic>
        <p:nvPicPr>
          <p:cNvPr id="14338" name="Picture 2" descr="http://vmk1.ru/assets/images/bic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2286000" cy="22860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" name="Рисунок 42" descr="C:\Users\User\Desktop\ф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857496"/>
            <a:ext cx="857256" cy="6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C:\Users\User\Desktop\ФОТО\IMG_0438.JPG"/>
          <p:cNvPicPr>
            <a:picLocks noChangeAspect="1" noChangeArrowheads="1"/>
          </p:cNvPicPr>
          <p:nvPr/>
        </p:nvPicPr>
        <p:blipFill>
          <a:blip r:embed="rId4" cstate="print"/>
          <a:srcRect t="14213"/>
          <a:stretch>
            <a:fillRect/>
          </a:stretch>
        </p:blipFill>
        <p:spPr bwMode="auto">
          <a:xfrm>
            <a:off x="7715272" y="2000240"/>
            <a:ext cx="857256" cy="642942"/>
          </a:xfrm>
          <a:prstGeom prst="rect">
            <a:avLst/>
          </a:prstGeom>
          <a:noFill/>
        </p:spPr>
      </p:pic>
      <p:pic>
        <p:nvPicPr>
          <p:cNvPr id="45" name="Рисунок 44" descr="C:\Users\User\Desktop\ваавпыные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5500702"/>
            <a:ext cx="785818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раб стол\рабочая папка\день информационного общества\филиал №2\IMG_12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4572008"/>
            <a:ext cx="857256" cy="642942"/>
          </a:xfrm>
          <a:prstGeom prst="rect">
            <a:avLst/>
          </a:prstGeom>
          <a:noFill/>
        </p:spPr>
      </p:pic>
      <p:pic>
        <p:nvPicPr>
          <p:cNvPr id="1027" name="Picture 3" descr="C:\Users\User\Desktop\раб стол\рабочая папка\день информационного общества\филиал №1\Фото-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714752"/>
            <a:ext cx="517910" cy="69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Цифровые показатели работы Центров общественного доступа ПМБУК «ЦБС»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3204" y="1083736"/>
            <a:ext cx="2928958" cy="482600"/>
            <a:chOff x="816" y="2304"/>
            <a:chExt cx="1440" cy="448"/>
          </a:xfrm>
        </p:grpSpPr>
        <p:sp>
          <p:nvSpPr>
            <p:cNvPr id="51098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Центральная библиотека 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29374" y="2090117"/>
            <a:ext cx="1724025" cy="482600"/>
            <a:chOff x="816" y="2304"/>
            <a:chExt cx="1440" cy="448"/>
          </a:xfrm>
        </p:grpSpPr>
        <p:sp>
          <p:nvSpPr>
            <p:cNvPr id="510983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4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D8755A">
                    <a:gamma/>
                    <a:tint val="51373"/>
                    <a:invGamma/>
                  </a:srgbClr>
                </a:gs>
                <a:gs pos="100000">
                  <a:srgbClr val="D8755A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ЦБДиЮ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3165" y="3094666"/>
            <a:ext cx="1724025" cy="482600"/>
            <a:chOff x="816" y="2304"/>
            <a:chExt cx="1440" cy="448"/>
          </a:xfrm>
        </p:grpSpPr>
        <p:sp>
          <p:nvSpPr>
            <p:cNvPr id="51098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8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tint val="36471"/>
                    <a:invGamma/>
                  </a:srgbClr>
                </a:gs>
                <a:gs pos="100000">
                  <a:srgbClr val="0099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Филиал № 1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66849" y="4112535"/>
            <a:ext cx="1724025" cy="482600"/>
            <a:chOff x="816" y="2304"/>
            <a:chExt cx="1440" cy="448"/>
          </a:xfrm>
        </p:grpSpPr>
        <p:sp>
          <p:nvSpPr>
            <p:cNvPr id="51098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099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Филиал № 2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510994" name="Line 18"/>
          <p:cNvSpPr>
            <a:spLocks noChangeShapeType="1"/>
          </p:cNvSpPr>
          <p:nvPr/>
        </p:nvSpPr>
        <p:spPr bwMode="auto">
          <a:xfrm>
            <a:off x="972240" y="1930438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0995" name="Line 19"/>
          <p:cNvSpPr>
            <a:spLocks noChangeShapeType="1"/>
          </p:cNvSpPr>
          <p:nvPr/>
        </p:nvSpPr>
        <p:spPr bwMode="auto">
          <a:xfrm>
            <a:off x="1673369" y="2977202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0996" name="Line 20"/>
          <p:cNvSpPr>
            <a:spLocks noChangeShapeType="1"/>
          </p:cNvSpPr>
          <p:nvPr/>
        </p:nvSpPr>
        <p:spPr bwMode="auto">
          <a:xfrm>
            <a:off x="2128862" y="3995071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0997" name="Text Box 21"/>
          <p:cNvSpPr txBox="1">
            <a:spLocks noChangeArrowheads="1"/>
          </p:cNvSpPr>
          <p:nvPr/>
        </p:nvSpPr>
        <p:spPr bwMode="auto">
          <a:xfrm>
            <a:off x="3371800" y="976331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Пользователи: 246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Посещения: 546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Справки: 754 шт.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Мероприятия: 17 мероприятий</a:t>
            </a:r>
            <a:endParaRPr 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639846" y="2023095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Пользователи: 226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Посещения: 264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Справки: 282 шт.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Мероприятия: 6 мероприятий</a:t>
            </a:r>
            <a:endParaRPr 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354622" y="3040964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Пользователи: 64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Посещения: 85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Справки: 95 шт.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Мероприятия: 1 мероприятие</a:t>
            </a:r>
            <a:endParaRPr 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14744" y="4058833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Пользователи: 67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Посещения: 125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Справки: 130 шт.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Мероприятия: 2 мероприятия</a:t>
            </a:r>
            <a:endParaRPr 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1696995" y="5068185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1887683" y="5185802"/>
            <a:ext cx="1724025" cy="482600"/>
            <a:chOff x="816" y="2304"/>
            <a:chExt cx="1440" cy="448"/>
          </a:xfrm>
        </p:grpSpPr>
        <p:sp>
          <p:nvSpPr>
            <p:cNvPr id="31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tint val="36471"/>
                    <a:invGamma/>
                  </a:srgbClr>
                </a:gs>
                <a:gs pos="100000">
                  <a:srgbClr val="0099CC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Филиал № 6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746970" y="5136527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Пользователи: 388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Посещения: 1106 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Справки: 307 шт.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Мероприятия: 23 мероприятия</a:t>
            </a:r>
            <a:endParaRPr 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174540" y="5864663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 всего: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991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Посещения: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2126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1568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шт.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Мероприятия: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мероприятий</a:t>
            </a:r>
            <a:endParaRPr 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 мая «Всемирный День информационного общества» 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павп.jpg"/>
          <p:cNvPicPr/>
          <p:nvPr/>
        </p:nvPicPr>
        <p:blipFill>
          <a:blip r:embed="rId2" cstate="print"/>
          <a:srcRect l="6880" b="12131"/>
          <a:stretch>
            <a:fillRect/>
          </a:stretch>
        </p:blipFill>
        <p:spPr bwMode="auto">
          <a:xfrm>
            <a:off x="142844" y="642918"/>
            <a:ext cx="78581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раб стол\рабочая папка\день информационного общества\филиал №2\IMG_12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1494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Рисунок 2" descr="C:\Users\User\Desktop\фото работников отдела\IMG_0319.JPG"/>
          <p:cNvPicPr/>
          <p:nvPr/>
        </p:nvPicPr>
        <p:blipFill>
          <a:blip r:embed="rId3" cstate="print"/>
          <a:srcRect l="3938" r="4172" b="16035"/>
          <a:stretch>
            <a:fillRect/>
          </a:stretch>
        </p:blipFill>
        <p:spPr bwMode="auto">
          <a:xfrm>
            <a:off x="3571868" y="2857496"/>
            <a:ext cx="557213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 по работе на портале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услуг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ф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раб стол\фото с телефона\IMG002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60156" y="2774155"/>
            <a:ext cx="3500438" cy="4667251"/>
          </a:xfrm>
          <a:prstGeom prst="rect">
            <a:avLst/>
          </a:prstGeom>
          <a:noFill/>
        </p:spPr>
      </p:pic>
      <p:pic>
        <p:nvPicPr>
          <p:cNvPr id="2054" name="Picture 6" descr="http://technodrive.ru/pictures/new/2013_Rostelecom-Gosuslugi-EGPU-inRostovL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85794"/>
            <a:ext cx="2743219" cy="2286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ноября прошло мероприятие, посвященное Всероссийскому Дню правовой помощи детям  «Тебе о праве», мероприятие проходило  совместно с членом Общественной организацией «Ассоциацией юристов России».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IMG_1441 (день правовой помощи детя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48577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0336" t="52252" r="46394" b="16216"/>
          <a:stretch>
            <a:fillRect/>
          </a:stretch>
        </p:blipFill>
        <p:spPr bwMode="auto">
          <a:xfrm>
            <a:off x="5214910" y="3929066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6632"/>
            <a:ext cx="10341400" cy="68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581</TotalTime>
  <Words>288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Документы регламентирующие работу Центров общественного доступа ПМБУК «ЦБС»</vt:lpstr>
      <vt:lpstr>Презентация PowerPoint</vt:lpstr>
      <vt:lpstr>Цифровые показатели работы Центров общественного доступа ПМБУК «ЦБС»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55</cp:revision>
  <dcterms:created xsi:type="dcterms:W3CDTF">2014-04-11T07:06:06Z</dcterms:created>
  <dcterms:modified xsi:type="dcterms:W3CDTF">2014-04-14T17:44:49Z</dcterms:modified>
</cp:coreProperties>
</file>