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8" r:id="rId2"/>
    <p:sldId id="285" r:id="rId3"/>
    <p:sldId id="273" r:id="rId4"/>
    <p:sldId id="261" r:id="rId5"/>
    <p:sldId id="269" r:id="rId6"/>
    <p:sldId id="259" r:id="rId7"/>
    <p:sldId id="260" r:id="rId8"/>
    <p:sldId id="262" r:id="rId9"/>
    <p:sldId id="268" r:id="rId10"/>
    <p:sldId id="267" r:id="rId11"/>
    <p:sldId id="263" r:id="rId12"/>
    <p:sldId id="266" r:id="rId13"/>
    <p:sldId id="264" r:id="rId14"/>
    <p:sldId id="272" r:id="rId15"/>
    <p:sldId id="274" r:id="rId16"/>
    <p:sldId id="276" r:id="rId17"/>
    <p:sldId id="277" r:id="rId18"/>
    <p:sldId id="278" r:id="rId19"/>
    <p:sldId id="286" r:id="rId20"/>
    <p:sldId id="279" r:id="rId21"/>
    <p:sldId id="280" r:id="rId22"/>
    <p:sldId id="281" r:id="rId23"/>
    <p:sldId id="282" r:id="rId24"/>
    <p:sldId id="270" r:id="rId25"/>
    <p:sldId id="283" r:id="rId26"/>
    <p:sldId id="284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58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09.09.2016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bibliotalitsa.blogspot.ru/" TargetMode="External"/><Relationship Id="rId2" Type="http://schemas.openxmlformats.org/officeDocument/2006/relationships/hyperlink" Target="mailto:bibliotal@mail.ru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pages/Bibliotalitsa" TargetMode="External"/><Relationship Id="rId5" Type="http://schemas.openxmlformats.org/officeDocument/2006/relationships/hyperlink" Target="https://vk.com/bibliotal" TargetMode="External"/><Relationship Id="rId4" Type="http://schemas.openxmlformats.org/officeDocument/2006/relationships/hyperlink" Target="http://bibliotalitsa.blogpot.ru/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1428736"/>
            <a:ext cx="8458200" cy="122237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Итоги работы проекта </a:t>
            </a:r>
            <a:br>
              <a:rPr lang="ru-RU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«имя для библиотеки»</a:t>
            </a:r>
            <a:endParaRPr lang="ru-RU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3714752"/>
            <a:ext cx="8458200" cy="9144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Уральские промышленники Поклевские - Козелл</a:t>
            </a:r>
            <a:endParaRPr lang="ru-RU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ile0041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1774" y="357166"/>
            <a:ext cx="8840452" cy="4714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28596" y="5357826"/>
            <a:ext cx="8429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Arbat" pitchFamily="2" charset="0"/>
              </a:rPr>
              <a:t>Пикник для сотрудников фирм Поклевских - Козелл</a:t>
            </a:r>
            <a:endParaRPr lang="ru-RU" sz="3200" dirty="0">
              <a:latin typeface="Arbat" pitchFamily="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58" y="214290"/>
            <a:ext cx="8501090" cy="6375818"/>
          </a:xfrm>
          <a:prstGeom prst="rect">
            <a:avLst/>
          </a:prstGeom>
          <a:noFill/>
          <a:ln/>
        </p:spPr>
      </p:pic>
      <p:sp>
        <p:nvSpPr>
          <p:cNvPr id="4" name="TextBox 3"/>
          <p:cNvSpPr txBox="1"/>
          <p:nvPr/>
        </p:nvSpPr>
        <p:spPr>
          <a:xfrm>
            <a:off x="4500562" y="285728"/>
            <a:ext cx="4000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>
                <a:solidFill>
                  <a:schemeClr val="bg1"/>
                </a:solidFill>
                <a:latin typeface="Arbat" pitchFamily="2" charset="0"/>
              </a:rPr>
              <a:t>Лесная школа. </a:t>
            </a:r>
          </a:p>
          <a:p>
            <a:pPr algn="r"/>
            <a:r>
              <a:rPr lang="ru-RU" sz="2800" dirty="0" smtClean="0">
                <a:solidFill>
                  <a:schemeClr val="bg1"/>
                </a:solidFill>
                <a:latin typeface="Arbat" pitchFamily="2" charset="0"/>
              </a:rPr>
              <a:t>Начало ХХ века</a:t>
            </a:r>
            <a:endParaRPr lang="ru-RU" sz="2800" dirty="0">
              <a:solidFill>
                <a:schemeClr val="bg1"/>
              </a:solidFill>
              <a:latin typeface="Arbat" pitchFamily="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краеведение\талица\на благотвор. празднике 1912 год.jpe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500034" y="142852"/>
            <a:ext cx="8149426" cy="582684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1472" y="5903893"/>
            <a:ext cx="78581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Arbat" pitchFamily="2" charset="0"/>
              </a:rPr>
              <a:t>На  благотворительном празднике </a:t>
            </a:r>
          </a:p>
          <a:p>
            <a:pPr algn="ctr"/>
            <a:r>
              <a:rPr lang="ru-RU" sz="2800" dirty="0" smtClean="0">
                <a:latin typeface="Arbat" pitchFamily="2" charset="0"/>
              </a:rPr>
              <a:t>1912 год</a:t>
            </a:r>
            <a:endParaRPr lang="ru-RU" sz="2800" dirty="0">
              <a:latin typeface="Arbat" pitchFamily="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краеведение\талица\ильинская церковь.jpg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rgbClr val="D9C3A5">
                <a:tint val="50000"/>
                <a:satMod val="180000"/>
              </a:srgbClr>
            </a:duotone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214290"/>
            <a:ext cx="8501122" cy="6394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714356"/>
            <a:ext cx="6651126" cy="4714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 0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357298"/>
            <a:ext cx="3584057" cy="5066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928662" y="285728"/>
            <a:ext cx="714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C000"/>
                </a:solidFill>
              </a:rPr>
              <a:t>«Имя для библиотеки» </a:t>
            </a:r>
          </a:p>
          <a:p>
            <a:pPr algn="ctr"/>
            <a:r>
              <a:rPr lang="ru-RU" sz="2800" b="1" dirty="0" smtClean="0">
                <a:solidFill>
                  <a:srgbClr val="FFC000"/>
                </a:solidFill>
              </a:rPr>
              <a:t>Информационно – рекламный проект </a:t>
            </a:r>
          </a:p>
          <a:p>
            <a:pPr algn="ctr"/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357686" y="1357298"/>
            <a:ext cx="4286280" cy="4651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/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Создание нового стиля библиотеки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Повышение узнаваемости библиотеки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Развитие рекламно-издательской деятельности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Создание новых информационных продуктов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Повышение интереса к истории города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1848815" cy="235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428860" y="357166"/>
            <a:ext cx="6000792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	</a:t>
            </a:r>
            <a:r>
              <a:rPr lang="ru-RU" sz="2000" i="1" dirty="0" smtClean="0"/>
              <a:t>«Мне кажется, что присвоение Талицкой районной библиотеке имени Поклевских – Козелл – это очень своевременное и правильное решение. Оно станет актом исторической справедливости. Кроме того, оно будет иметь большое воспитательное значение. Наряду с именами сыновей талицкой земли: Героя Советского Союза Н.И. Кузнецова, первого Президента Российской Федерации Б.Н. Ельцина, имя миллионеров – благотворителей Поклевских – Козелл достойно впишется в плеяду наших выдающихся земляков». </a:t>
            </a:r>
          </a:p>
          <a:p>
            <a:endParaRPr lang="ru-RU" sz="2000" i="1" dirty="0" smtClean="0"/>
          </a:p>
          <a:p>
            <a:pPr algn="r"/>
            <a:r>
              <a:rPr lang="ru-RU" sz="2000" i="1" dirty="0" smtClean="0"/>
              <a:t>Татьяна Петровна </a:t>
            </a:r>
            <a:r>
              <a:rPr lang="ru-RU" sz="2000" i="1" dirty="0" err="1" smtClean="0"/>
              <a:t>Мосунова</a:t>
            </a:r>
            <a:r>
              <a:rPr lang="ru-RU" sz="2000" i="1" dirty="0" smtClean="0"/>
              <a:t>, </a:t>
            </a:r>
          </a:p>
          <a:p>
            <a:pPr algn="r"/>
            <a:r>
              <a:rPr lang="ru-RU" sz="2000" i="1" dirty="0" smtClean="0"/>
              <a:t>автор книги «Род Поклевских – Козелл»</a:t>
            </a:r>
            <a:endParaRPr lang="ru-RU" sz="2000" i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24" y="214290"/>
            <a:ext cx="73581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Уроки предпринимательства от Поклевских – Козелл.</a:t>
            </a:r>
          </a:p>
          <a:p>
            <a:pPr algn="ctr"/>
            <a:r>
              <a:rPr lang="ru-RU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Династия Поклевских – Козелл как образец социально ответственного предпринимательства</a:t>
            </a:r>
          </a:p>
          <a:p>
            <a:pPr algn="ctr"/>
            <a:r>
              <a:rPr lang="ru-RU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Проект </a:t>
            </a:r>
            <a:endParaRPr lang="ru-RU" sz="24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00496" y="2143116"/>
            <a:ext cx="492922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Цели: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содействие социально-экономическому развитию Талицкого городского округа посредством создания единой системы информационной поддержки молодых предпринимателей и инициативной молодежи</a:t>
            </a:r>
          </a:p>
          <a:p>
            <a:endParaRPr lang="ru-RU" sz="2000" dirty="0" smtClean="0"/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укрепление статуса библиотеки как информационного центра развития малого бизнеса</a:t>
            </a:r>
            <a:endParaRPr lang="ru-RU" sz="2000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00034" y="2143116"/>
          <a:ext cx="319563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r:id="rId3" imgW="7562769" imgH="9620205" progId="AcroExch.Document.7">
                  <p:embed/>
                </p:oleObj>
              </mc:Choice>
              <mc:Fallback>
                <p:oleObj name="Acrobat Document" r:id="rId3" imgW="7562769" imgH="9620205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34" y="2143116"/>
                        <a:ext cx="3195637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500042"/>
            <a:ext cx="8429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«Гостиная Поклевских – Козелл»</a:t>
            </a:r>
          </a:p>
          <a:p>
            <a:pPr algn="ctr"/>
            <a:r>
              <a:rPr lang="ru-RU" sz="2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Просветительский проект</a:t>
            </a:r>
            <a:endParaRPr lang="ru-RU" sz="28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2910" y="1500174"/>
            <a:ext cx="76438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Цель: создание центра интеллектуального досуга жителей города на базе ЦРБ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20" y="2428868"/>
            <a:ext cx="84296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Реализация проекта способствует: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решению проблемы досуга населения и наполнение его полезным содержанием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 раскрытию творческого потенциала таличан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 повышению интереса к истории города, семейной истории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 привлечению внимания к книге и чтению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8728284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библиотеки ЦБС\ЦРБ\10 июня открытие библиотеки пк\DSC0137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75325">
            <a:off x="213352" y="2405827"/>
            <a:ext cx="3692223" cy="3089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76" y="0"/>
            <a:ext cx="3571932" cy="84124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10 июня 2016 года </a:t>
            </a:r>
            <a:endParaRPr lang="ru-RU" sz="2800" dirty="0"/>
          </a:p>
        </p:txBody>
      </p:sp>
      <p:pic>
        <p:nvPicPr>
          <p:cNvPr id="1026" name="Picture 2" descr="D:\библиотеки ЦБС\ЦРБ\10 июня открытие библиотеки пк\DSC0139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7620" y="714356"/>
            <a:ext cx="5052837" cy="335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2895814" cy="2052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D:\библиотеки ЦБС\ЦРБ\10 июня открытие библиотеки пк\DSC0155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87767">
            <a:off x="2735530" y="3628275"/>
            <a:ext cx="3895878" cy="3003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786182" y="6143644"/>
            <a:ext cx="50720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/>
              <a:t>https://www.youtube.com/watch?v=uEcBYgvdd4Y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1736" y="285728"/>
            <a:ext cx="5429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«С любовью к городу»</a:t>
            </a:r>
          </a:p>
          <a:p>
            <a:pPr algn="ctr"/>
            <a:r>
              <a:rPr lang="ru-RU" sz="28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Краеведческий проект</a:t>
            </a:r>
            <a:endParaRPr lang="ru-RU" sz="28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Documents and Settings\Office\Рабочий стол\поклевские\Путеводитель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285728"/>
            <a:ext cx="2214578" cy="6299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F:\Экскурсии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8926" y="1428736"/>
            <a:ext cx="4369770" cy="3109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Documents and Settings\Office\Рабочий стол\поклевские\IMG_421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28" y="3357562"/>
            <a:ext cx="3786214" cy="3217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5984" y="214290"/>
            <a:ext cx="41434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Летний </a:t>
            </a:r>
          </a:p>
          <a:p>
            <a:pPr algn="ctr"/>
            <a:r>
              <a:rPr lang="ru-RU" sz="36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читальный </a:t>
            </a:r>
          </a:p>
          <a:p>
            <a:pPr algn="ctr"/>
            <a:r>
              <a:rPr lang="ru-RU" sz="36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зал</a:t>
            </a:r>
            <a:endParaRPr lang="ru-RU" sz="36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 descr="C:\Documents and Settings\Office\Рабочий стол\поклевские\IMG_424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132" y="3857628"/>
            <a:ext cx="3143272" cy="2786271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C:\Documents and Settings\Office\Рабочий стол\поклевские\IMG_414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285728"/>
            <a:ext cx="2923463" cy="2714644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C:\Documents and Settings\Office\Рабочий стол\поклевские\IMG_415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8" y="285728"/>
            <a:ext cx="3000396" cy="2774308"/>
          </a:xfrm>
          <a:prstGeom prst="flowChartAlternateProcess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Documents and Settings\Office\Рабочий стол\поклевские\IMG_415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4612" y="2143116"/>
            <a:ext cx="3327797" cy="2786314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Documents and Settings\Office\Рабочий стол\поклевские\IMG_4213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3857628"/>
            <a:ext cx="3706003" cy="2779691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библионочь 2015\афиша 2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8643966" cy="5395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библионочь 2015\DSC0045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4000504"/>
            <a:ext cx="3925679" cy="2608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D:\библионочь 2015\DSC0049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57166"/>
            <a:ext cx="4000528" cy="3231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1" name="Picture 5" descr="D:\библионочь 2015\фотосалон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538" y="357166"/>
            <a:ext cx="2361120" cy="3339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4357686" y="3929066"/>
            <a:ext cx="4572032" cy="271464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Из отзывов посетителей:</a:t>
            </a:r>
            <a:r>
              <a:rPr lang="ru-RU" sz="16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«</a:t>
            </a:r>
            <a:r>
              <a:rPr lang="ru-RU" sz="1600" i="1" dirty="0" smtClean="0">
                <a:solidFill>
                  <a:schemeClr val="bg1"/>
                </a:solidFill>
              </a:rPr>
              <a:t>Атмосфера гостиной пропитана привычками и укладом жизни Поклевских, история семьи проплывает перед глазами. Звучит чарующая музыка полонеза Огинского, и невольно понимаешь, чего бы стоила наша Талица без Поклевских…»</a:t>
            </a:r>
            <a:endParaRPr lang="ru-RU" sz="16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00562" y="285728"/>
            <a:ext cx="41434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latin typeface="Arbat" pitchFamily="2" charset="0"/>
              </a:rPr>
              <a:t>      </a:t>
            </a:r>
            <a:r>
              <a:rPr lang="ru-RU" sz="4000" dirty="0" smtClean="0">
                <a:solidFill>
                  <a:srgbClr val="FFC000"/>
                </a:solidFill>
                <a:latin typeface="Arbat" pitchFamily="2" charset="0"/>
              </a:rPr>
              <a:t>Богатства  и состояния гибнут без следа, память о добрых делах живёт вечно…</a:t>
            </a:r>
            <a:endParaRPr lang="ru-RU" sz="4000" dirty="0">
              <a:solidFill>
                <a:srgbClr val="FFC000"/>
              </a:solidFill>
            </a:endParaRPr>
          </a:p>
        </p:txBody>
      </p:sp>
      <p:pic>
        <p:nvPicPr>
          <p:cNvPr id="7170" name="Picture 2" descr="C:\Documents and Settings\Office\Рабочий стол\поклевские\книга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48" y="1643050"/>
            <a:ext cx="3323163" cy="4786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357166"/>
            <a:ext cx="2357454" cy="1671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500034" y="1070558"/>
            <a:ext cx="8001056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sng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Наш адрес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: </a:t>
            </a:r>
            <a:endParaRPr kumimoji="0" lang="en-US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Центральная Районная Библиотека им. Поклевских - Козелл</a:t>
            </a:r>
            <a:endParaRPr lang="en-US" sz="2000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Свердловская обл., г. Талица, ул. Ленина, 105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телефон: (34371) 2 – 18 – 57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-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mail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: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  <a:hlinkClick r:id="rId2"/>
              </a:rPr>
              <a:t>bibliotal@mail.ru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latin typeface="Arial" pitchFamily="34" charset="0"/>
                <a:ea typeface="Calibri" pitchFamily="34" charset="0"/>
                <a:cs typeface="Arial" pitchFamily="34" charset="0"/>
                <a:hlinkClick r:id="rId3"/>
              </a:rPr>
              <a:t>http://bibliotal.ucoz.net/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  <a:hlinkClick r:id="rId4"/>
              </a:rPr>
              <a:t>http://bibliotalitsa.blogpot.ru/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kumimoji="0" lang="en-US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  <a:hlinkClick r:id="rId5"/>
              </a:rPr>
              <a:t>https://vk.com/bibliotal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  <a:hlinkClick r:id="rId6"/>
              </a:rPr>
              <a:t>https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  <a:hlinkClick r:id="rId6"/>
              </a:rPr>
              <a:t>://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  <a:hlinkClick r:id="rId6"/>
              </a:rPr>
              <a:t>www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  <a:hlinkClick r:id="rId6"/>
              </a:rPr>
              <a:t>.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  <a:hlinkClick r:id="rId6"/>
              </a:rPr>
              <a:t>facebook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  <a:hlinkClick r:id="rId6"/>
              </a:rPr>
              <a:t>.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  <a:hlinkClick r:id="rId6"/>
              </a:rPr>
              <a:t>com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  <a:hlinkClick r:id="rId6"/>
              </a:rPr>
              <a:t>/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  <a:hlinkClick r:id="rId6"/>
              </a:rPr>
              <a:t>pages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  <a:hlinkClick r:id="rId6"/>
              </a:rPr>
              <a:t>/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  <a:hlinkClick r:id="rId6"/>
              </a:rPr>
              <a:t>Bibliotalitsa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kumimoji="0" lang="en-US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857232"/>
            <a:ext cx="75009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latin typeface="Arial" pitchFamily="34" charset="0"/>
                <a:cs typeface="Arial" pitchFamily="34" charset="0"/>
              </a:rPr>
              <a:t>Спасибо за внимание!</a:t>
            </a:r>
            <a:endParaRPr lang="ru-RU" sz="6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29058" y="3071810"/>
            <a:ext cx="50006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Презентацию подготовила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Ольга Анатольевна Змановских, 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заместитель заведующей ЦРБ им. Поклевских - Козелл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85918" y="5929330"/>
            <a:ext cx="5000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г. Талица, 2016 год</a:t>
            </a:r>
            <a:endParaRPr lang="ru-RU" sz="2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Office\Рабочий стол\поклевские\книга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7421" y="222820"/>
            <a:ext cx="4358827" cy="6278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357166"/>
            <a:ext cx="8358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C000"/>
                </a:solidFill>
                <a:latin typeface="Arbat" pitchFamily="2" charset="0"/>
              </a:rPr>
              <a:t>Поклевские и Талица</a:t>
            </a:r>
            <a:endParaRPr lang="ru-RU" sz="4800" b="1" dirty="0">
              <a:solidFill>
                <a:srgbClr val="FFC000"/>
              </a:solidFill>
              <a:latin typeface="Arbat" pitchFamily="2" charset="0"/>
            </a:endParaRPr>
          </a:p>
        </p:txBody>
      </p:sp>
      <p:pic>
        <p:nvPicPr>
          <p:cNvPr id="4" name="Picture 6" descr="File0035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0100" y="1357298"/>
            <a:ext cx="3500462" cy="5025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643438" y="5000636"/>
            <a:ext cx="40004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dirty="0" smtClean="0"/>
              <a:t>Альфонс Фомич и </a:t>
            </a:r>
          </a:p>
          <a:p>
            <a:pPr algn="r"/>
            <a:r>
              <a:rPr lang="ru-RU" sz="2800" dirty="0" smtClean="0"/>
              <a:t>Анжелика Иосифовна </a:t>
            </a:r>
          </a:p>
          <a:p>
            <a:pPr algn="r"/>
            <a:r>
              <a:rPr lang="ru-RU" sz="2800" dirty="0" smtClean="0"/>
              <a:t>Поклевские - Козелл</a:t>
            </a:r>
            <a:endParaRPr lang="ru-RU" sz="2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4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16" y="285727"/>
            <a:ext cx="2428892" cy="3186883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3" descr="4"/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1271715"/>
            <a:ext cx="2571768" cy="3328849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4"/>
          <p:cNvPicPr>
            <a:picLocks noChangeAspect="1" noChangeArrowheads="1"/>
          </p:cNvPicPr>
          <p:nvPr/>
        </p:nvPicPr>
        <p:blipFill>
          <a:blip r:embed="rId4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5074" y="1142984"/>
            <a:ext cx="2470422" cy="3395666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000364" y="3714752"/>
            <a:ext cx="3143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bat" pitchFamily="2" charset="0"/>
              </a:rPr>
              <a:t>Викентий </a:t>
            </a:r>
            <a:r>
              <a:rPr lang="ru-RU" dirty="0" err="1" smtClean="0">
                <a:latin typeface="Arbat" pitchFamily="2" charset="0"/>
              </a:rPr>
              <a:t>Альфонсович</a:t>
            </a:r>
            <a:r>
              <a:rPr lang="ru-RU" dirty="0" smtClean="0">
                <a:latin typeface="Arbat" pitchFamily="2" charset="0"/>
              </a:rPr>
              <a:t> Поклевский – Козелл</a:t>
            </a:r>
          </a:p>
          <a:p>
            <a:pPr algn="ctr"/>
            <a:r>
              <a:rPr lang="ru-RU" dirty="0" smtClean="0">
                <a:latin typeface="Arbat" pitchFamily="2" charset="0"/>
              </a:rPr>
              <a:t>1853 - 1920</a:t>
            </a:r>
            <a:endParaRPr lang="ru-RU" dirty="0">
              <a:latin typeface="Arbat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786322"/>
            <a:ext cx="33575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bat" pitchFamily="2" charset="0"/>
              </a:rPr>
              <a:t>Иван </a:t>
            </a:r>
            <a:r>
              <a:rPr lang="ru-RU" dirty="0" err="1" smtClean="0">
                <a:latin typeface="Arbat" pitchFamily="2" charset="0"/>
              </a:rPr>
              <a:t>Альфонсович</a:t>
            </a:r>
            <a:r>
              <a:rPr lang="ru-RU" dirty="0" smtClean="0">
                <a:latin typeface="Arbat" pitchFamily="2" charset="0"/>
              </a:rPr>
              <a:t> Поклевский – Козелл</a:t>
            </a:r>
          </a:p>
          <a:p>
            <a:pPr algn="ctr"/>
            <a:r>
              <a:rPr lang="ru-RU" dirty="0" smtClean="0">
                <a:latin typeface="Arbat" pitchFamily="2" charset="0"/>
              </a:rPr>
              <a:t>1865 - 1925</a:t>
            </a:r>
            <a:endParaRPr lang="ru-RU" dirty="0">
              <a:latin typeface="Arbat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00694" y="4786322"/>
            <a:ext cx="32861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bat" pitchFamily="2" charset="0"/>
              </a:rPr>
              <a:t>Станислав </a:t>
            </a:r>
            <a:r>
              <a:rPr lang="ru-RU" dirty="0" err="1" smtClean="0">
                <a:latin typeface="Arbat" pitchFamily="2" charset="0"/>
              </a:rPr>
              <a:t>Альфонсович</a:t>
            </a:r>
            <a:r>
              <a:rPr lang="ru-RU" dirty="0" smtClean="0">
                <a:latin typeface="Arbat" pitchFamily="2" charset="0"/>
              </a:rPr>
              <a:t> Поклевский – Козелл</a:t>
            </a:r>
          </a:p>
          <a:p>
            <a:pPr algn="ctr"/>
            <a:r>
              <a:rPr lang="ru-RU" dirty="0" smtClean="0">
                <a:latin typeface="Arbat" pitchFamily="2" charset="0"/>
              </a:rPr>
              <a:t>1868 - 1937</a:t>
            </a:r>
            <a:endParaRPr lang="ru-RU" dirty="0">
              <a:latin typeface="Arbat" pitchFamily="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9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/>
        </p:spPr>
      </p:pic>
      <p:sp>
        <p:nvSpPr>
          <p:cNvPr id="3" name="TextBox 2"/>
          <p:cNvSpPr txBox="1"/>
          <p:nvPr/>
        </p:nvSpPr>
        <p:spPr>
          <a:xfrm>
            <a:off x="3286116" y="428604"/>
            <a:ext cx="5143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Arbat" pitchFamily="2" charset="0"/>
              </a:rPr>
              <a:t>Железнодорожная станция Поклевская. Начало ХХ века</a:t>
            </a:r>
            <a:endParaRPr lang="ru-RU" sz="2400" dirty="0">
              <a:solidFill>
                <a:schemeClr val="bg1"/>
              </a:solidFill>
              <a:latin typeface="Arbat" pitchFamily="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Office\Рабочий стол\поклевские\дом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357166"/>
            <a:ext cx="8572528" cy="5045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14348" y="5572140"/>
            <a:ext cx="800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Дом Поклевских в Талице</a:t>
            </a:r>
            <a:endParaRPr lang="ru-RU" sz="3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Office\Рабочий стол\поклевские\цех ректиф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795" y="285728"/>
            <a:ext cx="7620419" cy="5143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28596" y="5572140"/>
            <a:ext cx="8429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Здание цеха ректификации. </a:t>
            </a:r>
          </a:p>
          <a:p>
            <a:pPr algn="ctr"/>
            <a:r>
              <a:rPr lang="ru-RU" sz="2400" dirty="0" smtClean="0"/>
              <a:t>Образец производственной архитектуры </a:t>
            </a:r>
            <a:r>
              <a:rPr lang="en-US" sz="2400" dirty="0" smtClean="0"/>
              <a:t>XIX </a:t>
            </a:r>
            <a:r>
              <a:rPr lang="ru-RU" sz="2400" dirty="0" smtClean="0"/>
              <a:t>века</a:t>
            </a:r>
            <a:endParaRPr lang="ru-RU" sz="2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72132" y="4786322"/>
            <a:ext cx="28575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Arbat" pitchFamily="2" charset="0"/>
              </a:rPr>
              <a:t>В доме Поклевских  1903 год</a:t>
            </a:r>
            <a:endParaRPr lang="ru-RU" sz="3600" dirty="0">
              <a:latin typeface="Arbat" pitchFamily="2" charset="0"/>
            </a:endParaRPr>
          </a:p>
        </p:txBody>
      </p:sp>
      <p:pic>
        <p:nvPicPr>
          <p:cNvPr id="18433" name="Picture 1" descr="C:\Documents and Settings\Office\Рабочий стол\поклевские\дом1.jpg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285728"/>
            <a:ext cx="4714908" cy="6227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516</TotalTime>
  <Words>376</Words>
  <Application>Microsoft Office PowerPoint</Application>
  <PresentationFormat>Экран (4:3)</PresentationFormat>
  <Paragraphs>73</Paragraphs>
  <Slides>26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Трек</vt:lpstr>
      <vt:lpstr>Acrobat Document</vt:lpstr>
      <vt:lpstr>Итоги работы проекта  «имя для библиотеки»</vt:lpstr>
      <vt:lpstr>10 июня 2016 года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rita</dc:creator>
  <cp:lastModifiedBy>rita</cp:lastModifiedBy>
  <cp:revision>93</cp:revision>
  <dcterms:modified xsi:type="dcterms:W3CDTF">2016-09-09T06:12:48Z</dcterms:modified>
</cp:coreProperties>
</file>