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59" r:id="rId4"/>
    <p:sldId id="364" r:id="rId5"/>
    <p:sldId id="367" r:id="rId6"/>
    <p:sldId id="383" r:id="rId7"/>
    <p:sldId id="384" r:id="rId8"/>
    <p:sldId id="385" r:id="rId9"/>
    <p:sldId id="386" r:id="rId10"/>
    <p:sldId id="368" r:id="rId11"/>
    <p:sldId id="382" r:id="rId12"/>
    <p:sldId id="399" r:id="rId13"/>
    <p:sldId id="453" r:id="rId14"/>
    <p:sldId id="395" r:id="rId15"/>
    <p:sldId id="404" r:id="rId16"/>
    <p:sldId id="403" r:id="rId17"/>
    <p:sldId id="406" r:id="rId18"/>
    <p:sldId id="407" r:id="rId19"/>
    <p:sldId id="480" r:id="rId20"/>
    <p:sldId id="397" r:id="rId21"/>
    <p:sldId id="408" r:id="rId22"/>
    <p:sldId id="445" r:id="rId23"/>
    <p:sldId id="398" r:id="rId24"/>
    <p:sldId id="409" r:id="rId25"/>
    <p:sldId id="410" r:id="rId26"/>
    <p:sldId id="449" r:id="rId27"/>
    <p:sldId id="411" r:id="rId28"/>
    <p:sldId id="428" r:id="rId29"/>
    <p:sldId id="450" r:id="rId30"/>
    <p:sldId id="412" r:id="rId31"/>
    <p:sldId id="491" r:id="rId32"/>
    <p:sldId id="488" r:id="rId33"/>
    <p:sldId id="490" r:id="rId34"/>
    <p:sldId id="414" r:id="rId35"/>
    <p:sldId id="422" r:id="rId36"/>
    <p:sldId id="423" r:id="rId37"/>
    <p:sldId id="35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00" autoAdjust="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F1A31-F40C-4C39-843F-53E8DF74CA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F8F2FB-BEB8-4077-B107-EB168ED77848}">
      <dgm:prSet phldrT="[Текст]" custT="1"/>
      <dgm:spPr/>
      <dgm:t>
        <a:bodyPr/>
        <a:lstStyle/>
        <a:p>
          <a:r>
            <a:rPr lang="en-US" sz="1400" dirty="0"/>
            <a:t>min </a:t>
          </a:r>
          <a:r>
            <a:rPr lang="ru-RU" sz="1400" dirty="0" smtClean="0"/>
            <a:t>2</a:t>
          </a:r>
          <a:r>
            <a:rPr lang="en-US" sz="1400" dirty="0" smtClean="0"/>
            <a:t>0 </a:t>
          </a:r>
          <a:r>
            <a:rPr lang="ru-RU" sz="1400" dirty="0"/>
            <a:t>дней</a:t>
          </a:r>
        </a:p>
      </dgm:t>
    </dgm:pt>
    <dgm:pt modelId="{7B5BD3A2-D37D-4505-BA95-14F5E9CDDD29}" type="parTrans" cxnId="{A7770E5F-9B2D-4285-B7B9-9CC66C6A2898}">
      <dgm:prSet/>
      <dgm:spPr/>
      <dgm:t>
        <a:bodyPr/>
        <a:lstStyle/>
        <a:p>
          <a:endParaRPr lang="ru-RU"/>
        </a:p>
      </dgm:t>
    </dgm:pt>
    <dgm:pt modelId="{A4EAAB4C-343C-4ADE-9DE3-07C8C416C51F}" type="sibTrans" cxnId="{A7770E5F-9B2D-4285-B7B9-9CC66C6A2898}">
      <dgm:prSet/>
      <dgm:spPr/>
      <dgm:t>
        <a:bodyPr/>
        <a:lstStyle/>
        <a:p>
          <a:endParaRPr lang="ru-RU"/>
        </a:p>
      </dgm:t>
    </dgm:pt>
    <dgm:pt modelId="{40216374-7A28-45E5-9A05-6CFAE3623F6B}">
      <dgm:prSet phldrT="[Текст]" custT="1"/>
      <dgm:spPr/>
      <dgm:t>
        <a:bodyPr/>
        <a:lstStyle/>
        <a:p>
          <a:r>
            <a:rPr lang="ru-RU" sz="1600" b="1" dirty="0"/>
            <a:t>Публикация и размещение извещения на сайте (</a:t>
          </a:r>
          <a:r>
            <a:rPr lang="ru-RU" sz="1600" b="1" dirty="0" smtClean="0"/>
            <a:t>ст.49)</a:t>
          </a:r>
          <a:endParaRPr lang="ru-RU" sz="1600" b="1" dirty="0"/>
        </a:p>
      </dgm:t>
    </dgm:pt>
    <dgm:pt modelId="{6C8D917F-8AD0-47E3-8435-5175D15C0D86}" type="parTrans" cxnId="{C62A1462-1F86-46F7-B633-51D17597EA30}">
      <dgm:prSet/>
      <dgm:spPr/>
      <dgm:t>
        <a:bodyPr/>
        <a:lstStyle/>
        <a:p>
          <a:endParaRPr lang="ru-RU"/>
        </a:p>
      </dgm:t>
    </dgm:pt>
    <dgm:pt modelId="{0CAF4B54-2C15-4185-813D-0F2DBE299E2E}" type="sibTrans" cxnId="{C62A1462-1F86-46F7-B633-51D17597EA30}">
      <dgm:prSet/>
      <dgm:spPr/>
      <dgm:t>
        <a:bodyPr/>
        <a:lstStyle/>
        <a:p>
          <a:endParaRPr lang="ru-RU"/>
        </a:p>
      </dgm:t>
    </dgm:pt>
    <dgm:pt modelId="{1B2F9D89-A0DF-4100-B7B2-611085D2E7E0}">
      <dgm:prSet phldrT="[Текст]" custT="1"/>
      <dgm:spPr/>
      <dgm:t>
        <a:bodyPr/>
        <a:lstStyle/>
        <a:p>
          <a:r>
            <a:rPr lang="ru-RU" sz="1400" dirty="0" smtClean="0"/>
            <a:t> </a:t>
          </a:r>
          <a:endParaRPr lang="ru-RU" sz="1400" dirty="0"/>
        </a:p>
      </dgm:t>
    </dgm:pt>
    <dgm:pt modelId="{B2563DF0-105D-462A-982E-9136DD28210C}" type="parTrans" cxnId="{ED625704-A4E7-4F56-A54B-EB61FEEE1AD8}">
      <dgm:prSet/>
      <dgm:spPr/>
      <dgm:t>
        <a:bodyPr/>
        <a:lstStyle/>
        <a:p>
          <a:endParaRPr lang="ru-RU"/>
        </a:p>
      </dgm:t>
    </dgm:pt>
    <dgm:pt modelId="{B1567B82-5246-4CAE-B2C9-8A2070C27E4D}" type="sibTrans" cxnId="{ED625704-A4E7-4F56-A54B-EB61FEEE1AD8}">
      <dgm:prSet/>
      <dgm:spPr/>
      <dgm:t>
        <a:bodyPr/>
        <a:lstStyle/>
        <a:p>
          <a:endParaRPr lang="ru-RU"/>
        </a:p>
      </dgm:t>
    </dgm:pt>
    <dgm:pt modelId="{DB68292D-FBD8-4184-8696-0DAB1B00A532}">
      <dgm:prSet phldrT="[Текст]" custT="1"/>
      <dgm:spPr/>
      <dgm:t>
        <a:bodyPr/>
        <a:lstStyle/>
        <a:p>
          <a:r>
            <a:rPr lang="ru-RU" sz="1600" b="1" dirty="0"/>
            <a:t>Подготовка и прием заявок</a:t>
          </a:r>
        </a:p>
      </dgm:t>
    </dgm:pt>
    <dgm:pt modelId="{B386362C-D9EA-4AE9-A860-A9C0412A87E4}" type="parTrans" cxnId="{4C690F86-97C6-4483-8EB1-9098A9331860}">
      <dgm:prSet/>
      <dgm:spPr/>
      <dgm:t>
        <a:bodyPr/>
        <a:lstStyle/>
        <a:p>
          <a:endParaRPr lang="ru-RU"/>
        </a:p>
      </dgm:t>
    </dgm:pt>
    <dgm:pt modelId="{54E368E7-59C3-47A5-87C0-3EECE316787B}" type="sibTrans" cxnId="{4C690F86-97C6-4483-8EB1-9098A9331860}">
      <dgm:prSet/>
      <dgm:spPr/>
      <dgm:t>
        <a:bodyPr/>
        <a:lstStyle/>
        <a:p>
          <a:endParaRPr lang="ru-RU"/>
        </a:p>
      </dgm:t>
    </dgm:pt>
    <dgm:pt modelId="{91BD9593-65DF-4599-88E5-70DA70EB4E85}">
      <dgm:prSet custT="1"/>
      <dgm:spPr/>
      <dgm:t>
        <a:bodyPr/>
        <a:lstStyle/>
        <a:p>
          <a:r>
            <a:rPr lang="ru-RU" sz="1600" b="1" dirty="0"/>
            <a:t>Вскрытие конвертов (</a:t>
          </a:r>
          <a:r>
            <a:rPr lang="ru-RU" sz="1600" b="1" dirty="0" smtClean="0"/>
            <a:t>ст.52)</a:t>
          </a:r>
          <a:endParaRPr lang="ru-RU" sz="1600" b="1" dirty="0"/>
        </a:p>
      </dgm:t>
    </dgm:pt>
    <dgm:pt modelId="{B32129A1-3957-4484-8D9E-488B8696DFDF}" type="parTrans" cxnId="{53D4BBF8-88B4-4E66-A89F-E8DFAE3350DB}">
      <dgm:prSet/>
      <dgm:spPr/>
      <dgm:t>
        <a:bodyPr/>
        <a:lstStyle/>
        <a:p>
          <a:endParaRPr lang="ru-RU"/>
        </a:p>
      </dgm:t>
    </dgm:pt>
    <dgm:pt modelId="{3047FCD2-7967-4A47-ACA9-12206E32F82E}" type="sibTrans" cxnId="{53D4BBF8-88B4-4E66-A89F-E8DFAE3350DB}">
      <dgm:prSet/>
      <dgm:spPr/>
      <dgm:t>
        <a:bodyPr/>
        <a:lstStyle/>
        <a:p>
          <a:endParaRPr lang="ru-RU"/>
        </a:p>
      </dgm:t>
    </dgm:pt>
    <dgm:pt modelId="{A1E76B0C-A5E0-41F3-9F6D-3FCE40A45DDB}">
      <dgm:prSet custT="1"/>
      <dgm:spPr/>
      <dgm:t>
        <a:bodyPr/>
        <a:lstStyle/>
        <a:p>
          <a:r>
            <a:rPr lang="en-US" sz="1400" dirty="0" smtClean="0"/>
            <a:t>Max</a:t>
          </a:r>
          <a:r>
            <a:rPr lang="ru-RU" sz="1400" dirty="0" smtClean="0"/>
            <a:t> 20</a:t>
          </a:r>
          <a:r>
            <a:rPr lang="en-US" sz="1400" dirty="0" smtClean="0"/>
            <a:t>  </a:t>
          </a:r>
          <a:r>
            <a:rPr lang="ru-RU" sz="1400" dirty="0"/>
            <a:t>дней</a:t>
          </a:r>
        </a:p>
      </dgm:t>
    </dgm:pt>
    <dgm:pt modelId="{9653789C-E125-45B8-AACC-DCD85202F448}" type="parTrans" cxnId="{EF0B3672-AE0A-4D3C-842A-A969DC655159}">
      <dgm:prSet/>
      <dgm:spPr/>
      <dgm:t>
        <a:bodyPr/>
        <a:lstStyle/>
        <a:p>
          <a:endParaRPr lang="ru-RU"/>
        </a:p>
      </dgm:t>
    </dgm:pt>
    <dgm:pt modelId="{5F926C54-6DEA-4A4D-AC44-16D11BD3CA0C}" type="sibTrans" cxnId="{EF0B3672-AE0A-4D3C-842A-A969DC655159}">
      <dgm:prSet/>
      <dgm:spPr/>
      <dgm:t>
        <a:bodyPr/>
        <a:lstStyle/>
        <a:p>
          <a:endParaRPr lang="ru-RU"/>
        </a:p>
      </dgm:t>
    </dgm:pt>
    <dgm:pt modelId="{09C4A8B5-6F32-44E6-9050-702E8DE099BA}">
      <dgm:prSet custT="1"/>
      <dgm:spPr/>
      <dgm:t>
        <a:bodyPr/>
        <a:lstStyle/>
        <a:p>
          <a:r>
            <a:rPr lang="ru-RU" sz="1400" dirty="0"/>
            <a:t>10 дней</a:t>
          </a:r>
        </a:p>
      </dgm:t>
    </dgm:pt>
    <dgm:pt modelId="{54BEB0E5-D9AF-4226-A39B-AB20F2F14289}" type="parTrans" cxnId="{2379A372-F1F2-46C7-ABE5-421813B2EA9A}">
      <dgm:prSet/>
      <dgm:spPr/>
      <dgm:t>
        <a:bodyPr/>
        <a:lstStyle/>
        <a:p>
          <a:endParaRPr lang="ru-RU"/>
        </a:p>
      </dgm:t>
    </dgm:pt>
    <dgm:pt modelId="{E2F59847-6B75-4E0B-9314-CEDBBE9163FB}" type="sibTrans" cxnId="{2379A372-F1F2-46C7-ABE5-421813B2EA9A}">
      <dgm:prSet/>
      <dgm:spPr/>
      <dgm:t>
        <a:bodyPr/>
        <a:lstStyle/>
        <a:p>
          <a:endParaRPr lang="ru-RU"/>
        </a:p>
      </dgm:t>
    </dgm:pt>
    <dgm:pt modelId="{5EB055BC-962D-4A6E-81EF-C717F7116E65}">
      <dgm:prSet custT="1"/>
      <dgm:spPr/>
      <dgm:t>
        <a:bodyPr/>
        <a:lstStyle/>
        <a:p>
          <a:r>
            <a:rPr lang="en-US" sz="1400" dirty="0"/>
            <a:t>min 10 </a:t>
          </a:r>
        </a:p>
        <a:p>
          <a:r>
            <a:rPr lang="en-US" sz="1400" dirty="0"/>
            <a:t>max 20</a:t>
          </a:r>
          <a:endParaRPr lang="ru-RU" sz="1400" dirty="0"/>
        </a:p>
      </dgm:t>
    </dgm:pt>
    <dgm:pt modelId="{95E1D601-4F6C-4714-B694-3087E3D2E630}" type="parTrans" cxnId="{963C4648-424B-4042-B778-8052E69B27CB}">
      <dgm:prSet/>
      <dgm:spPr/>
      <dgm:t>
        <a:bodyPr/>
        <a:lstStyle/>
        <a:p>
          <a:endParaRPr lang="ru-RU"/>
        </a:p>
      </dgm:t>
    </dgm:pt>
    <dgm:pt modelId="{F64BBF3E-99AC-4C86-9A03-655CEC5E95C6}" type="sibTrans" cxnId="{963C4648-424B-4042-B778-8052E69B27CB}">
      <dgm:prSet/>
      <dgm:spPr/>
      <dgm:t>
        <a:bodyPr/>
        <a:lstStyle/>
        <a:p>
          <a:endParaRPr lang="ru-RU"/>
        </a:p>
      </dgm:t>
    </dgm:pt>
    <dgm:pt modelId="{BB7BC0AF-EF68-40D7-B371-4578783DD8C1}">
      <dgm:prSet/>
      <dgm:spPr/>
      <dgm:t>
        <a:bodyPr/>
        <a:lstStyle/>
        <a:p>
          <a:r>
            <a:rPr lang="ru-RU" b="1" dirty="0"/>
            <a:t>Подписание контракта (</a:t>
          </a:r>
          <a:r>
            <a:rPr lang="ru-RU" b="1" dirty="0" smtClean="0"/>
            <a:t>ст.54)</a:t>
          </a:r>
          <a:endParaRPr lang="ru-RU" b="1" dirty="0"/>
        </a:p>
      </dgm:t>
    </dgm:pt>
    <dgm:pt modelId="{EE91BC12-76E8-4C0F-B09B-3D0C8D600644}" type="parTrans" cxnId="{3C23AE63-471D-4706-A276-566769207DAF}">
      <dgm:prSet/>
      <dgm:spPr/>
      <dgm:t>
        <a:bodyPr/>
        <a:lstStyle/>
        <a:p>
          <a:endParaRPr lang="ru-RU"/>
        </a:p>
      </dgm:t>
    </dgm:pt>
    <dgm:pt modelId="{BFEC5001-B85A-4EE4-8CEE-04259FB8976A}" type="sibTrans" cxnId="{3C23AE63-471D-4706-A276-566769207DAF}">
      <dgm:prSet/>
      <dgm:spPr/>
      <dgm:t>
        <a:bodyPr/>
        <a:lstStyle/>
        <a:p>
          <a:endParaRPr lang="ru-RU"/>
        </a:p>
      </dgm:t>
    </dgm:pt>
    <dgm:pt modelId="{3A25A7D2-1674-4F57-8F0F-DF12D1A1626C}">
      <dgm:prSet custT="1"/>
      <dgm:spPr/>
      <dgm:t>
        <a:bodyPr/>
        <a:lstStyle/>
        <a:p>
          <a:r>
            <a:rPr lang="ru-RU" sz="1600" b="1" dirty="0"/>
            <a:t>Ожидание жалоб (</a:t>
          </a:r>
          <a:r>
            <a:rPr lang="ru-RU" sz="1600" b="1" dirty="0" smtClean="0"/>
            <a:t>ст.105)</a:t>
          </a:r>
          <a:endParaRPr lang="ru-RU" sz="1600" b="1" dirty="0"/>
        </a:p>
      </dgm:t>
    </dgm:pt>
    <dgm:pt modelId="{E63DA2D7-7D38-4514-AC30-27915BCFDFC6}" type="parTrans" cxnId="{A452BC18-B3E8-4050-9A29-A9C4A51FB6DE}">
      <dgm:prSet/>
      <dgm:spPr/>
      <dgm:t>
        <a:bodyPr/>
        <a:lstStyle/>
        <a:p>
          <a:endParaRPr lang="ru-RU"/>
        </a:p>
      </dgm:t>
    </dgm:pt>
    <dgm:pt modelId="{6E2787AD-60B0-4CFA-A8E5-B3FB0F35AFC6}" type="sibTrans" cxnId="{A452BC18-B3E8-4050-9A29-A9C4A51FB6DE}">
      <dgm:prSet/>
      <dgm:spPr/>
      <dgm:t>
        <a:bodyPr/>
        <a:lstStyle/>
        <a:p>
          <a:endParaRPr lang="ru-RU"/>
        </a:p>
      </dgm:t>
    </dgm:pt>
    <dgm:pt modelId="{45F8E162-5DA0-431D-8C59-8069CAB6B8B7}">
      <dgm:prSet custT="1"/>
      <dgm:spPr/>
      <dgm:t>
        <a:bodyPr/>
        <a:lstStyle/>
        <a:p>
          <a:r>
            <a:rPr lang="ru-RU" sz="1200" dirty="0"/>
            <a:t>в  </a:t>
          </a:r>
          <a:r>
            <a:rPr lang="ru-RU" sz="1100" dirty="0"/>
            <a:t>течение 3 рабочих дней</a:t>
          </a:r>
        </a:p>
      </dgm:t>
    </dgm:pt>
    <dgm:pt modelId="{49FCE659-CA99-4921-A16C-BF526A2A13F2}" type="parTrans" cxnId="{16CD2CA0-A55E-4DE3-9689-40AFC5472790}">
      <dgm:prSet/>
      <dgm:spPr/>
      <dgm:t>
        <a:bodyPr/>
        <a:lstStyle/>
        <a:p>
          <a:endParaRPr lang="ru-RU"/>
        </a:p>
      </dgm:t>
    </dgm:pt>
    <dgm:pt modelId="{19AFE51A-0222-4F52-B402-A8A36EA03803}" type="sibTrans" cxnId="{16CD2CA0-A55E-4DE3-9689-40AFC5472790}">
      <dgm:prSet/>
      <dgm:spPr/>
      <dgm:t>
        <a:bodyPr/>
        <a:lstStyle/>
        <a:p>
          <a:endParaRPr lang="ru-RU"/>
        </a:p>
      </dgm:t>
    </dgm:pt>
    <dgm:pt modelId="{B60CD265-BE0F-4B0D-B1FE-354A21A851FA}">
      <dgm:prSet/>
      <dgm:spPr/>
      <dgm:t>
        <a:bodyPr/>
        <a:lstStyle/>
        <a:p>
          <a:r>
            <a:rPr lang="ru-RU" b="1" dirty="0"/>
            <a:t>Направление сведений в реестр контрактов (</a:t>
          </a:r>
          <a:r>
            <a:rPr lang="ru-RU" b="1" dirty="0" smtClean="0"/>
            <a:t>ст.103)</a:t>
          </a:r>
          <a:endParaRPr lang="ru-RU" b="1" dirty="0"/>
        </a:p>
      </dgm:t>
    </dgm:pt>
    <dgm:pt modelId="{56DECA49-6960-4789-ACCF-A6F49071AF1B}" type="parTrans" cxnId="{F7C31CB9-5F88-489A-A987-FDE13AA9C0BB}">
      <dgm:prSet/>
      <dgm:spPr/>
      <dgm:t>
        <a:bodyPr/>
        <a:lstStyle/>
        <a:p>
          <a:endParaRPr lang="ru-RU"/>
        </a:p>
      </dgm:t>
    </dgm:pt>
    <dgm:pt modelId="{32442300-E20C-4622-AACB-125F69864B14}" type="sibTrans" cxnId="{F7C31CB9-5F88-489A-A987-FDE13AA9C0BB}">
      <dgm:prSet/>
      <dgm:spPr/>
      <dgm:t>
        <a:bodyPr/>
        <a:lstStyle/>
        <a:p>
          <a:endParaRPr lang="ru-RU"/>
        </a:p>
      </dgm:t>
    </dgm:pt>
    <dgm:pt modelId="{438C2062-0D5E-47B9-B10E-586716E63BDE}">
      <dgm:prSet/>
      <dgm:spPr/>
      <dgm:t>
        <a:bodyPr/>
        <a:lstStyle/>
        <a:p>
          <a:r>
            <a:rPr lang="ru-RU" b="1" dirty="0" smtClean="0"/>
            <a:t>Рассмотрение и оценка заявок (ст.53)</a:t>
          </a:r>
          <a:endParaRPr lang="ru-RU" b="1" dirty="0"/>
        </a:p>
      </dgm:t>
    </dgm:pt>
    <dgm:pt modelId="{1D80827A-DAB0-4DC6-AB41-459FC4056D66}" type="parTrans" cxnId="{CAFD2A6D-D93B-4772-9733-D0959C3F44DE}">
      <dgm:prSet/>
      <dgm:spPr/>
    </dgm:pt>
    <dgm:pt modelId="{6C132C3B-1262-408F-B52B-3E6540762E59}" type="sibTrans" cxnId="{CAFD2A6D-D93B-4772-9733-D0959C3F44DE}">
      <dgm:prSet/>
      <dgm:spPr/>
    </dgm:pt>
    <dgm:pt modelId="{B83EF2DD-CB6A-46DA-A8EB-582F2F21FF6E}" type="pres">
      <dgm:prSet presAssocID="{197F1A31-F40C-4C39-843F-53E8DF74CA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D61825-686E-41F1-BC92-DC06CF6B4E78}" type="pres">
      <dgm:prSet presAssocID="{5CF8F2FB-BEB8-4077-B107-EB168ED77848}" presName="composite" presStyleCnt="0"/>
      <dgm:spPr/>
    </dgm:pt>
    <dgm:pt modelId="{A828F7B4-7879-4579-88DC-D3A6FED2D1FC}" type="pres">
      <dgm:prSet presAssocID="{5CF8F2FB-BEB8-4077-B107-EB168ED77848}" presName="parentText" presStyleLbl="alignNode1" presStyleIdx="0" presStyleCnt="6" custScaleX="1048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D479F-A810-40B6-92F4-B30694BE3C31}" type="pres">
      <dgm:prSet presAssocID="{5CF8F2FB-BEB8-4077-B107-EB168ED7784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75C7B-A0B3-4962-9030-F014AC7E8D32}" type="pres">
      <dgm:prSet presAssocID="{A4EAAB4C-343C-4ADE-9DE3-07C8C416C51F}" presName="sp" presStyleCnt="0"/>
      <dgm:spPr/>
    </dgm:pt>
    <dgm:pt modelId="{18F621BB-9F07-444B-B1C5-3318D60DEA6F}" type="pres">
      <dgm:prSet presAssocID="{1B2F9D89-A0DF-4100-B7B2-611085D2E7E0}" presName="composite" presStyleCnt="0"/>
      <dgm:spPr/>
    </dgm:pt>
    <dgm:pt modelId="{95819667-3BC5-4E4F-A75D-27761EB60D14}" type="pres">
      <dgm:prSet presAssocID="{1B2F9D89-A0DF-4100-B7B2-611085D2E7E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AD9D2-F039-4CE9-9970-2E8363BC5E09}" type="pres">
      <dgm:prSet presAssocID="{1B2F9D89-A0DF-4100-B7B2-611085D2E7E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D56CD-C934-48F3-819D-C05EF9D81708}" type="pres">
      <dgm:prSet presAssocID="{B1567B82-5246-4CAE-B2C9-8A2070C27E4D}" presName="sp" presStyleCnt="0"/>
      <dgm:spPr/>
    </dgm:pt>
    <dgm:pt modelId="{22F138CE-D61C-4123-8320-168654AEA637}" type="pres">
      <dgm:prSet presAssocID="{A1E76B0C-A5E0-41F3-9F6D-3FCE40A45DDB}" presName="composite" presStyleCnt="0"/>
      <dgm:spPr/>
    </dgm:pt>
    <dgm:pt modelId="{67139871-4650-42FF-B699-023F7FF532D9}" type="pres">
      <dgm:prSet presAssocID="{A1E76B0C-A5E0-41F3-9F6D-3FCE40A45DD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1A9E4-F3A4-49FB-B234-95A418479171}" type="pres">
      <dgm:prSet presAssocID="{A1E76B0C-A5E0-41F3-9F6D-3FCE40A45DDB}" presName="descendantText" presStyleLbl="alignAcc1" presStyleIdx="2" presStyleCnt="6" custAng="0" custLinFactNeighborX="-84" custLinFactNeighborY="-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75CEA-A273-451B-978D-517BBA9C058D}" type="pres">
      <dgm:prSet presAssocID="{5F926C54-6DEA-4A4D-AC44-16D11BD3CA0C}" presName="sp" presStyleCnt="0"/>
      <dgm:spPr/>
    </dgm:pt>
    <dgm:pt modelId="{A6025CE1-4059-4FD0-97EF-2D0297CAA7F2}" type="pres">
      <dgm:prSet presAssocID="{09C4A8B5-6F32-44E6-9050-702E8DE099BA}" presName="composite" presStyleCnt="0"/>
      <dgm:spPr/>
    </dgm:pt>
    <dgm:pt modelId="{3AB5CFB8-94A6-4ACD-B3DF-CAC6CB852A2C}" type="pres">
      <dgm:prSet presAssocID="{09C4A8B5-6F32-44E6-9050-702E8DE099B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A65C5-39C6-41AF-83B2-B5E366423755}" type="pres">
      <dgm:prSet presAssocID="{09C4A8B5-6F32-44E6-9050-702E8DE099B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99A9E-76EE-40D5-9660-7D87EF243C9D}" type="pres">
      <dgm:prSet presAssocID="{E2F59847-6B75-4E0B-9314-CEDBBE9163FB}" presName="sp" presStyleCnt="0"/>
      <dgm:spPr/>
    </dgm:pt>
    <dgm:pt modelId="{D9FF4C84-D4DD-4AC4-A478-B0CA893EA3BF}" type="pres">
      <dgm:prSet presAssocID="{5EB055BC-962D-4A6E-81EF-C717F7116E65}" presName="composite" presStyleCnt="0"/>
      <dgm:spPr/>
    </dgm:pt>
    <dgm:pt modelId="{FD262A74-62A9-4FFE-B58C-C03361EA2B00}" type="pres">
      <dgm:prSet presAssocID="{5EB055BC-962D-4A6E-81EF-C717F7116E6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C936E-D104-4386-B750-C0B6E16E5A44}" type="pres">
      <dgm:prSet presAssocID="{5EB055BC-962D-4A6E-81EF-C717F7116E6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EF169-5A28-4667-B252-2921608F265D}" type="pres">
      <dgm:prSet presAssocID="{F64BBF3E-99AC-4C86-9A03-655CEC5E95C6}" presName="sp" presStyleCnt="0"/>
      <dgm:spPr/>
    </dgm:pt>
    <dgm:pt modelId="{CA159246-B2AD-4E86-851C-E017EC117A8E}" type="pres">
      <dgm:prSet presAssocID="{45F8E162-5DA0-431D-8C59-8069CAB6B8B7}" presName="composite" presStyleCnt="0"/>
      <dgm:spPr/>
    </dgm:pt>
    <dgm:pt modelId="{9348DFD1-92F9-4366-935B-49F058B9C7E2}" type="pres">
      <dgm:prSet presAssocID="{45F8E162-5DA0-431D-8C59-8069CAB6B8B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74505-B1D1-4340-95BE-8A80FE457811}" type="pres">
      <dgm:prSet presAssocID="{45F8E162-5DA0-431D-8C59-8069CAB6B8B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F6C5D-7639-442B-B4E8-6C09A3E24EF5}" type="presOf" srcId="{3A25A7D2-1674-4F57-8F0F-DF12D1A1626C}" destId="{FF4A65C5-39C6-41AF-83B2-B5E366423755}" srcOrd="0" destOrd="0" presId="urn:microsoft.com/office/officeart/2005/8/layout/chevron2"/>
    <dgm:cxn modelId="{21DB565B-4359-45BE-BCC4-BEE7DDF95701}" type="presOf" srcId="{A1E76B0C-A5E0-41F3-9F6D-3FCE40A45DDB}" destId="{67139871-4650-42FF-B699-023F7FF532D9}" srcOrd="0" destOrd="0" presId="urn:microsoft.com/office/officeart/2005/8/layout/chevron2"/>
    <dgm:cxn modelId="{9DF2486A-A263-465F-B58F-EFF8F0728AC8}" type="presOf" srcId="{BB7BC0AF-EF68-40D7-B371-4578783DD8C1}" destId="{7F9C936E-D104-4386-B750-C0B6E16E5A44}" srcOrd="0" destOrd="0" presId="urn:microsoft.com/office/officeart/2005/8/layout/chevron2"/>
    <dgm:cxn modelId="{A8F8A330-17A8-49AC-93C4-341857887A69}" type="presOf" srcId="{09C4A8B5-6F32-44E6-9050-702E8DE099BA}" destId="{3AB5CFB8-94A6-4ACD-B3DF-CAC6CB852A2C}" srcOrd="0" destOrd="0" presId="urn:microsoft.com/office/officeart/2005/8/layout/chevron2"/>
    <dgm:cxn modelId="{80939AC6-C46F-4ED8-8E30-0F0CCE53490E}" type="presOf" srcId="{91BD9593-65DF-4599-88E5-70DA70EB4E85}" destId="{239AD9D2-F039-4CE9-9970-2E8363BC5E09}" srcOrd="0" destOrd="0" presId="urn:microsoft.com/office/officeart/2005/8/layout/chevron2"/>
    <dgm:cxn modelId="{53D4BBF8-88B4-4E66-A89F-E8DFAE3350DB}" srcId="{1B2F9D89-A0DF-4100-B7B2-611085D2E7E0}" destId="{91BD9593-65DF-4599-88E5-70DA70EB4E85}" srcOrd="0" destOrd="0" parTransId="{B32129A1-3957-4484-8D9E-488B8696DFDF}" sibTransId="{3047FCD2-7967-4A47-ACA9-12206E32F82E}"/>
    <dgm:cxn modelId="{D8C50C50-0522-4191-9315-5044DC1705EA}" type="presOf" srcId="{197F1A31-F40C-4C39-843F-53E8DF74CAEA}" destId="{B83EF2DD-CB6A-46DA-A8EB-582F2F21FF6E}" srcOrd="0" destOrd="0" presId="urn:microsoft.com/office/officeart/2005/8/layout/chevron2"/>
    <dgm:cxn modelId="{CAFD2A6D-D93B-4772-9733-D0959C3F44DE}" srcId="{A1E76B0C-A5E0-41F3-9F6D-3FCE40A45DDB}" destId="{438C2062-0D5E-47B9-B10E-586716E63BDE}" srcOrd="0" destOrd="0" parTransId="{1D80827A-DAB0-4DC6-AB41-459FC4056D66}" sibTransId="{6C132C3B-1262-408F-B52B-3E6540762E59}"/>
    <dgm:cxn modelId="{F7C31CB9-5F88-489A-A987-FDE13AA9C0BB}" srcId="{45F8E162-5DA0-431D-8C59-8069CAB6B8B7}" destId="{B60CD265-BE0F-4B0D-B1FE-354A21A851FA}" srcOrd="0" destOrd="0" parTransId="{56DECA49-6960-4789-ACCF-A6F49071AF1B}" sibTransId="{32442300-E20C-4622-AACB-125F69864B14}"/>
    <dgm:cxn modelId="{A7770E5F-9B2D-4285-B7B9-9CC66C6A2898}" srcId="{197F1A31-F40C-4C39-843F-53E8DF74CAEA}" destId="{5CF8F2FB-BEB8-4077-B107-EB168ED77848}" srcOrd="0" destOrd="0" parTransId="{7B5BD3A2-D37D-4505-BA95-14F5E9CDDD29}" sibTransId="{A4EAAB4C-343C-4ADE-9DE3-07C8C416C51F}"/>
    <dgm:cxn modelId="{9CB39AE9-F273-4296-B676-DB3E9BE6D5A0}" type="presOf" srcId="{5EB055BC-962D-4A6E-81EF-C717F7116E65}" destId="{FD262A74-62A9-4FFE-B58C-C03361EA2B00}" srcOrd="0" destOrd="0" presId="urn:microsoft.com/office/officeart/2005/8/layout/chevron2"/>
    <dgm:cxn modelId="{2379A372-F1F2-46C7-ABE5-421813B2EA9A}" srcId="{197F1A31-F40C-4C39-843F-53E8DF74CAEA}" destId="{09C4A8B5-6F32-44E6-9050-702E8DE099BA}" srcOrd="3" destOrd="0" parTransId="{54BEB0E5-D9AF-4226-A39B-AB20F2F14289}" sibTransId="{E2F59847-6B75-4E0B-9314-CEDBBE9163FB}"/>
    <dgm:cxn modelId="{4C690F86-97C6-4483-8EB1-9098A9331860}" srcId="{5CF8F2FB-BEB8-4077-B107-EB168ED77848}" destId="{DB68292D-FBD8-4184-8696-0DAB1B00A532}" srcOrd="1" destOrd="0" parTransId="{B386362C-D9EA-4AE9-A860-A9C0412A87E4}" sibTransId="{54E368E7-59C3-47A5-87C0-3EECE316787B}"/>
    <dgm:cxn modelId="{A452BC18-B3E8-4050-9A29-A9C4A51FB6DE}" srcId="{09C4A8B5-6F32-44E6-9050-702E8DE099BA}" destId="{3A25A7D2-1674-4F57-8F0F-DF12D1A1626C}" srcOrd="0" destOrd="0" parTransId="{E63DA2D7-7D38-4514-AC30-27915BCFDFC6}" sibTransId="{6E2787AD-60B0-4CFA-A8E5-B3FB0F35AFC6}"/>
    <dgm:cxn modelId="{C1CD91B0-782E-4B7C-8F26-DE73A2D36BD2}" type="presOf" srcId="{438C2062-0D5E-47B9-B10E-586716E63BDE}" destId="{A8A1A9E4-F3A4-49FB-B234-95A418479171}" srcOrd="0" destOrd="0" presId="urn:microsoft.com/office/officeart/2005/8/layout/chevron2"/>
    <dgm:cxn modelId="{16CD2CA0-A55E-4DE3-9689-40AFC5472790}" srcId="{197F1A31-F40C-4C39-843F-53E8DF74CAEA}" destId="{45F8E162-5DA0-431D-8C59-8069CAB6B8B7}" srcOrd="5" destOrd="0" parTransId="{49FCE659-CA99-4921-A16C-BF526A2A13F2}" sibTransId="{19AFE51A-0222-4F52-B402-A8A36EA03803}"/>
    <dgm:cxn modelId="{3C23AE63-471D-4706-A276-566769207DAF}" srcId="{5EB055BC-962D-4A6E-81EF-C717F7116E65}" destId="{BB7BC0AF-EF68-40D7-B371-4578783DD8C1}" srcOrd="0" destOrd="0" parTransId="{EE91BC12-76E8-4C0F-B09B-3D0C8D600644}" sibTransId="{BFEC5001-B85A-4EE4-8CEE-04259FB8976A}"/>
    <dgm:cxn modelId="{ED625704-A4E7-4F56-A54B-EB61FEEE1AD8}" srcId="{197F1A31-F40C-4C39-843F-53E8DF74CAEA}" destId="{1B2F9D89-A0DF-4100-B7B2-611085D2E7E0}" srcOrd="1" destOrd="0" parTransId="{B2563DF0-105D-462A-982E-9136DD28210C}" sibTransId="{B1567B82-5246-4CAE-B2C9-8A2070C27E4D}"/>
    <dgm:cxn modelId="{EF0B3672-AE0A-4D3C-842A-A969DC655159}" srcId="{197F1A31-F40C-4C39-843F-53E8DF74CAEA}" destId="{A1E76B0C-A5E0-41F3-9F6D-3FCE40A45DDB}" srcOrd="2" destOrd="0" parTransId="{9653789C-E125-45B8-AACC-DCD85202F448}" sibTransId="{5F926C54-6DEA-4A4D-AC44-16D11BD3CA0C}"/>
    <dgm:cxn modelId="{9F8EFE59-CEC8-4A34-8417-A647035B0D7A}" type="presOf" srcId="{1B2F9D89-A0DF-4100-B7B2-611085D2E7E0}" destId="{95819667-3BC5-4E4F-A75D-27761EB60D14}" srcOrd="0" destOrd="0" presId="urn:microsoft.com/office/officeart/2005/8/layout/chevron2"/>
    <dgm:cxn modelId="{C62A1462-1F86-46F7-B633-51D17597EA30}" srcId="{5CF8F2FB-BEB8-4077-B107-EB168ED77848}" destId="{40216374-7A28-45E5-9A05-6CFAE3623F6B}" srcOrd="0" destOrd="0" parTransId="{6C8D917F-8AD0-47E3-8435-5175D15C0D86}" sibTransId="{0CAF4B54-2C15-4185-813D-0F2DBE299E2E}"/>
    <dgm:cxn modelId="{963C4648-424B-4042-B778-8052E69B27CB}" srcId="{197F1A31-F40C-4C39-843F-53E8DF74CAEA}" destId="{5EB055BC-962D-4A6E-81EF-C717F7116E65}" srcOrd="4" destOrd="0" parTransId="{95E1D601-4F6C-4714-B694-3087E3D2E630}" sibTransId="{F64BBF3E-99AC-4C86-9A03-655CEC5E95C6}"/>
    <dgm:cxn modelId="{E9A0945E-A6B5-45A3-8487-0914C252DD48}" type="presOf" srcId="{40216374-7A28-45E5-9A05-6CFAE3623F6B}" destId="{DD2D479F-A810-40B6-92F4-B30694BE3C31}" srcOrd="0" destOrd="0" presId="urn:microsoft.com/office/officeart/2005/8/layout/chevron2"/>
    <dgm:cxn modelId="{E3E1A52C-A1EB-4DCA-99B8-07DEE02E1515}" type="presOf" srcId="{5CF8F2FB-BEB8-4077-B107-EB168ED77848}" destId="{A828F7B4-7879-4579-88DC-D3A6FED2D1FC}" srcOrd="0" destOrd="0" presId="urn:microsoft.com/office/officeart/2005/8/layout/chevron2"/>
    <dgm:cxn modelId="{4CD42AF5-E7E7-480A-BC95-BEAAFD3D51B8}" type="presOf" srcId="{45F8E162-5DA0-431D-8C59-8069CAB6B8B7}" destId="{9348DFD1-92F9-4366-935B-49F058B9C7E2}" srcOrd="0" destOrd="0" presId="urn:microsoft.com/office/officeart/2005/8/layout/chevron2"/>
    <dgm:cxn modelId="{D3EEA92F-F950-4A57-89CE-36814F4BB24D}" type="presOf" srcId="{B60CD265-BE0F-4B0D-B1FE-354A21A851FA}" destId="{CAB74505-B1D1-4340-95BE-8A80FE457811}" srcOrd="0" destOrd="0" presId="urn:microsoft.com/office/officeart/2005/8/layout/chevron2"/>
    <dgm:cxn modelId="{6293A9E3-3A2E-46BC-8740-D4F980992648}" type="presOf" srcId="{DB68292D-FBD8-4184-8696-0DAB1B00A532}" destId="{DD2D479F-A810-40B6-92F4-B30694BE3C31}" srcOrd="0" destOrd="1" presId="urn:microsoft.com/office/officeart/2005/8/layout/chevron2"/>
    <dgm:cxn modelId="{AB4019FB-62C0-4C10-B0ED-93680E62405C}" type="presParOf" srcId="{B83EF2DD-CB6A-46DA-A8EB-582F2F21FF6E}" destId="{DCD61825-686E-41F1-BC92-DC06CF6B4E78}" srcOrd="0" destOrd="0" presId="urn:microsoft.com/office/officeart/2005/8/layout/chevron2"/>
    <dgm:cxn modelId="{FC1619EC-A67F-425A-9952-B8E19CB688D8}" type="presParOf" srcId="{DCD61825-686E-41F1-BC92-DC06CF6B4E78}" destId="{A828F7B4-7879-4579-88DC-D3A6FED2D1FC}" srcOrd="0" destOrd="0" presId="urn:microsoft.com/office/officeart/2005/8/layout/chevron2"/>
    <dgm:cxn modelId="{0DF69902-517E-4236-8A26-4B07379FEE5A}" type="presParOf" srcId="{DCD61825-686E-41F1-BC92-DC06CF6B4E78}" destId="{DD2D479F-A810-40B6-92F4-B30694BE3C31}" srcOrd="1" destOrd="0" presId="urn:microsoft.com/office/officeart/2005/8/layout/chevron2"/>
    <dgm:cxn modelId="{C233C583-D088-4B59-B921-80394F58B4AE}" type="presParOf" srcId="{B83EF2DD-CB6A-46DA-A8EB-582F2F21FF6E}" destId="{30F75C7B-A0B3-4962-9030-F014AC7E8D32}" srcOrd="1" destOrd="0" presId="urn:microsoft.com/office/officeart/2005/8/layout/chevron2"/>
    <dgm:cxn modelId="{6688FFF3-DB72-4EC0-9C04-F6A67D7CD98F}" type="presParOf" srcId="{B83EF2DD-CB6A-46DA-A8EB-582F2F21FF6E}" destId="{18F621BB-9F07-444B-B1C5-3318D60DEA6F}" srcOrd="2" destOrd="0" presId="urn:microsoft.com/office/officeart/2005/8/layout/chevron2"/>
    <dgm:cxn modelId="{DE0E2504-6685-46C3-A357-5D26AC16F4C8}" type="presParOf" srcId="{18F621BB-9F07-444B-B1C5-3318D60DEA6F}" destId="{95819667-3BC5-4E4F-A75D-27761EB60D14}" srcOrd="0" destOrd="0" presId="urn:microsoft.com/office/officeart/2005/8/layout/chevron2"/>
    <dgm:cxn modelId="{C7EF2E0C-727A-4CCB-9258-267194528307}" type="presParOf" srcId="{18F621BB-9F07-444B-B1C5-3318D60DEA6F}" destId="{239AD9D2-F039-4CE9-9970-2E8363BC5E09}" srcOrd="1" destOrd="0" presId="urn:microsoft.com/office/officeart/2005/8/layout/chevron2"/>
    <dgm:cxn modelId="{13789EEB-343D-4C64-97FF-9B5ECA580898}" type="presParOf" srcId="{B83EF2DD-CB6A-46DA-A8EB-582F2F21FF6E}" destId="{5B3D56CD-C934-48F3-819D-C05EF9D81708}" srcOrd="3" destOrd="0" presId="urn:microsoft.com/office/officeart/2005/8/layout/chevron2"/>
    <dgm:cxn modelId="{E785B53D-85A7-4569-88D1-CD4FCC2AD054}" type="presParOf" srcId="{B83EF2DD-CB6A-46DA-A8EB-582F2F21FF6E}" destId="{22F138CE-D61C-4123-8320-168654AEA637}" srcOrd="4" destOrd="0" presId="urn:microsoft.com/office/officeart/2005/8/layout/chevron2"/>
    <dgm:cxn modelId="{FBCD16E7-98D9-45F6-A989-2C8C81C6FC48}" type="presParOf" srcId="{22F138CE-D61C-4123-8320-168654AEA637}" destId="{67139871-4650-42FF-B699-023F7FF532D9}" srcOrd="0" destOrd="0" presId="urn:microsoft.com/office/officeart/2005/8/layout/chevron2"/>
    <dgm:cxn modelId="{ADA7B2ED-E22A-4ED0-B47D-E9A21133C653}" type="presParOf" srcId="{22F138CE-D61C-4123-8320-168654AEA637}" destId="{A8A1A9E4-F3A4-49FB-B234-95A418479171}" srcOrd="1" destOrd="0" presId="urn:microsoft.com/office/officeart/2005/8/layout/chevron2"/>
    <dgm:cxn modelId="{0E344B19-62A9-489F-89C2-E8370E88CD0C}" type="presParOf" srcId="{B83EF2DD-CB6A-46DA-A8EB-582F2F21FF6E}" destId="{2DE75CEA-A273-451B-978D-517BBA9C058D}" srcOrd="5" destOrd="0" presId="urn:microsoft.com/office/officeart/2005/8/layout/chevron2"/>
    <dgm:cxn modelId="{6B50EDAC-1872-4E55-8AC7-12ABC4C456C6}" type="presParOf" srcId="{B83EF2DD-CB6A-46DA-A8EB-582F2F21FF6E}" destId="{A6025CE1-4059-4FD0-97EF-2D0297CAA7F2}" srcOrd="6" destOrd="0" presId="urn:microsoft.com/office/officeart/2005/8/layout/chevron2"/>
    <dgm:cxn modelId="{6E481135-BF45-4F2E-8E58-161F2CC66E72}" type="presParOf" srcId="{A6025CE1-4059-4FD0-97EF-2D0297CAA7F2}" destId="{3AB5CFB8-94A6-4ACD-B3DF-CAC6CB852A2C}" srcOrd="0" destOrd="0" presId="urn:microsoft.com/office/officeart/2005/8/layout/chevron2"/>
    <dgm:cxn modelId="{ECE75866-CBF7-451E-8E6D-732A67722C15}" type="presParOf" srcId="{A6025CE1-4059-4FD0-97EF-2D0297CAA7F2}" destId="{FF4A65C5-39C6-41AF-83B2-B5E366423755}" srcOrd="1" destOrd="0" presId="urn:microsoft.com/office/officeart/2005/8/layout/chevron2"/>
    <dgm:cxn modelId="{14D9B443-A5DA-4BE1-AE0A-8B5DE17C24CB}" type="presParOf" srcId="{B83EF2DD-CB6A-46DA-A8EB-582F2F21FF6E}" destId="{EE499A9E-76EE-40D5-9660-7D87EF243C9D}" srcOrd="7" destOrd="0" presId="urn:microsoft.com/office/officeart/2005/8/layout/chevron2"/>
    <dgm:cxn modelId="{8198BF1C-69A2-44FD-B56B-1B9F9F0B2E76}" type="presParOf" srcId="{B83EF2DD-CB6A-46DA-A8EB-582F2F21FF6E}" destId="{D9FF4C84-D4DD-4AC4-A478-B0CA893EA3BF}" srcOrd="8" destOrd="0" presId="urn:microsoft.com/office/officeart/2005/8/layout/chevron2"/>
    <dgm:cxn modelId="{E28DA848-649A-4128-9A8F-FBE5119D1668}" type="presParOf" srcId="{D9FF4C84-D4DD-4AC4-A478-B0CA893EA3BF}" destId="{FD262A74-62A9-4FFE-B58C-C03361EA2B00}" srcOrd="0" destOrd="0" presId="urn:microsoft.com/office/officeart/2005/8/layout/chevron2"/>
    <dgm:cxn modelId="{554C066B-2A82-4D0F-9373-1F71CFD7D516}" type="presParOf" srcId="{D9FF4C84-D4DD-4AC4-A478-B0CA893EA3BF}" destId="{7F9C936E-D104-4386-B750-C0B6E16E5A44}" srcOrd="1" destOrd="0" presId="urn:microsoft.com/office/officeart/2005/8/layout/chevron2"/>
    <dgm:cxn modelId="{C9A29387-B45A-47F3-B7D4-DFDE853E4D18}" type="presParOf" srcId="{B83EF2DD-CB6A-46DA-A8EB-582F2F21FF6E}" destId="{42DEF169-5A28-4667-B252-2921608F265D}" srcOrd="9" destOrd="0" presId="urn:microsoft.com/office/officeart/2005/8/layout/chevron2"/>
    <dgm:cxn modelId="{957E5F7F-1467-4452-937E-69452E04E3D2}" type="presParOf" srcId="{B83EF2DD-CB6A-46DA-A8EB-582F2F21FF6E}" destId="{CA159246-B2AD-4E86-851C-E017EC117A8E}" srcOrd="10" destOrd="0" presId="urn:microsoft.com/office/officeart/2005/8/layout/chevron2"/>
    <dgm:cxn modelId="{27821E05-FC83-48C8-827A-23D98297F5AB}" type="presParOf" srcId="{CA159246-B2AD-4E86-851C-E017EC117A8E}" destId="{9348DFD1-92F9-4366-935B-49F058B9C7E2}" srcOrd="0" destOrd="0" presId="urn:microsoft.com/office/officeart/2005/8/layout/chevron2"/>
    <dgm:cxn modelId="{E1048CC5-2555-42B4-BD31-7108FC1867C9}" type="presParOf" srcId="{CA159246-B2AD-4E86-851C-E017EC117A8E}" destId="{CAB74505-B1D1-4340-95BE-8A80FE4578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28F7B4-7879-4579-88DC-D3A6FED2D1FC}">
      <dsp:nvSpPr>
        <dsp:cNvPr id="0" name=""/>
        <dsp:cNvSpPr/>
      </dsp:nvSpPr>
      <dsp:spPr>
        <a:xfrm rot="5400000">
          <a:off x="-139004" y="136870"/>
          <a:ext cx="981875" cy="720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min </a:t>
          </a:r>
          <a:r>
            <a:rPr lang="ru-RU" sz="1400" kern="1200" dirty="0" smtClean="0"/>
            <a:t>2</a:t>
          </a:r>
          <a:r>
            <a:rPr lang="en-US" sz="1400" kern="1200" dirty="0" smtClean="0"/>
            <a:t>0 </a:t>
          </a:r>
          <a:r>
            <a:rPr lang="ru-RU" sz="1400" kern="1200" dirty="0"/>
            <a:t>дней</a:t>
          </a:r>
        </a:p>
      </dsp:txBody>
      <dsp:txXfrm rot="5400000">
        <a:off x="-139004" y="136870"/>
        <a:ext cx="981875" cy="720420"/>
      </dsp:txXfrm>
    </dsp:sp>
    <dsp:sp modelId="{DD2D479F-A810-40B6-92F4-B30694BE3C31}">
      <dsp:nvSpPr>
        <dsp:cNvPr id="0" name=""/>
        <dsp:cNvSpPr/>
      </dsp:nvSpPr>
      <dsp:spPr>
        <a:xfrm rot="5400000">
          <a:off x="3370955" y="-2669222"/>
          <a:ext cx="638554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Публикация и размещение извещения на сайте (</a:t>
          </a:r>
          <a:r>
            <a:rPr lang="ru-RU" sz="1600" b="1" kern="1200" dirty="0" smtClean="0"/>
            <a:t>ст.49)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Подготовка и прием заявок</a:t>
          </a:r>
        </a:p>
      </dsp:txBody>
      <dsp:txXfrm rot="5400000">
        <a:off x="3370955" y="-2669222"/>
        <a:ext cx="638554" cy="5989286"/>
      </dsp:txXfrm>
    </dsp:sp>
    <dsp:sp modelId="{95819667-3BC5-4E4F-A75D-27761EB60D14}">
      <dsp:nvSpPr>
        <dsp:cNvPr id="0" name=""/>
        <dsp:cNvSpPr/>
      </dsp:nvSpPr>
      <dsp:spPr>
        <a:xfrm rot="5400000">
          <a:off x="-155558" y="1038224"/>
          <a:ext cx="981875" cy="687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endParaRPr lang="ru-RU" sz="1400" kern="1200" dirty="0"/>
        </a:p>
      </dsp:txBody>
      <dsp:txXfrm rot="5400000">
        <a:off x="-155558" y="1038224"/>
        <a:ext cx="981875" cy="687312"/>
      </dsp:txXfrm>
    </dsp:sp>
    <dsp:sp modelId="{239AD9D2-F039-4CE9-9970-2E8363BC5E09}">
      <dsp:nvSpPr>
        <dsp:cNvPr id="0" name=""/>
        <dsp:cNvSpPr/>
      </dsp:nvSpPr>
      <dsp:spPr>
        <a:xfrm rot="5400000">
          <a:off x="3354569" y="-1784590"/>
          <a:ext cx="638219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Вскрытие конвертов (</a:t>
          </a:r>
          <a:r>
            <a:rPr lang="ru-RU" sz="1600" b="1" kern="1200" dirty="0" smtClean="0"/>
            <a:t>ст.52)</a:t>
          </a:r>
          <a:endParaRPr lang="ru-RU" sz="1600" b="1" kern="1200" dirty="0"/>
        </a:p>
      </dsp:txBody>
      <dsp:txXfrm rot="5400000">
        <a:off x="3354569" y="-1784590"/>
        <a:ext cx="638219" cy="5989286"/>
      </dsp:txXfrm>
    </dsp:sp>
    <dsp:sp modelId="{67139871-4650-42FF-B699-023F7FF532D9}">
      <dsp:nvSpPr>
        <dsp:cNvPr id="0" name=""/>
        <dsp:cNvSpPr/>
      </dsp:nvSpPr>
      <dsp:spPr>
        <a:xfrm rot="5400000">
          <a:off x="-155558" y="1923024"/>
          <a:ext cx="981875" cy="687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Max</a:t>
          </a:r>
          <a:r>
            <a:rPr lang="ru-RU" sz="1400" kern="1200" dirty="0" smtClean="0"/>
            <a:t> 20</a:t>
          </a:r>
          <a:r>
            <a:rPr lang="en-US" sz="1400" kern="1200" dirty="0" smtClean="0"/>
            <a:t>  </a:t>
          </a:r>
          <a:r>
            <a:rPr lang="ru-RU" sz="1400" kern="1200" dirty="0"/>
            <a:t>дней</a:t>
          </a:r>
        </a:p>
      </dsp:txBody>
      <dsp:txXfrm rot="5400000">
        <a:off x="-155558" y="1923024"/>
        <a:ext cx="981875" cy="687312"/>
      </dsp:txXfrm>
    </dsp:sp>
    <dsp:sp modelId="{A8A1A9E4-F3A4-49FB-B234-95A418479171}">
      <dsp:nvSpPr>
        <dsp:cNvPr id="0" name=""/>
        <dsp:cNvSpPr/>
      </dsp:nvSpPr>
      <dsp:spPr>
        <a:xfrm rot="5400000">
          <a:off x="3349538" y="-902554"/>
          <a:ext cx="638219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Рассмотрение и оценка заявок (ст.53)</a:t>
          </a:r>
          <a:endParaRPr lang="ru-RU" sz="1600" b="1" kern="1200" dirty="0"/>
        </a:p>
      </dsp:txBody>
      <dsp:txXfrm rot="5400000">
        <a:off x="3349538" y="-902554"/>
        <a:ext cx="638219" cy="5989286"/>
      </dsp:txXfrm>
    </dsp:sp>
    <dsp:sp modelId="{3AB5CFB8-94A6-4ACD-B3DF-CAC6CB852A2C}">
      <dsp:nvSpPr>
        <dsp:cNvPr id="0" name=""/>
        <dsp:cNvSpPr/>
      </dsp:nvSpPr>
      <dsp:spPr>
        <a:xfrm rot="5400000">
          <a:off x="-155558" y="2807824"/>
          <a:ext cx="981875" cy="687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10 дней</a:t>
          </a:r>
        </a:p>
      </dsp:txBody>
      <dsp:txXfrm rot="5400000">
        <a:off x="-155558" y="2807824"/>
        <a:ext cx="981875" cy="687312"/>
      </dsp:txXfrm>
    </dsp:sp>
    <dsp:sp modelId="{FF4A65C5-39C6-41AF-83B2-B5E366423755}">
      <dsp:nvSpPr>
        <dsp:cNvPr id="0" name=""/>
        <dsp:cNvSpPr/>
      </dsp:nvSpPr>
      <dsp:spPr>
        <a:xfrm rot="5400000">
          <a:off x="3354569" y="-14990"/>
          <a:ext cx="638219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Ожидание жалоб (</a:t>
          </a:r>
          <a:r>
            <a:rPr lang="ru-RU" sz="1600" b="1" kern="1200" dirty="0" smtClean="0"/>
            <a:t>ст.105)</a:t>
          </a:r>
          <a:endParaRPr lang="ru-RU" sz="1600" b="1" kern="1200" dirty="0"/>
        </a:p>
      </dsp:txBody>
      <dsp:txXfrm rot="5400000">
        <a:off x="3354569" y="-14990"/>
        <a:ext cx="638219" cy="5989286"/>
      </dsp:txXfrm>
    </dsp:sp>
    <dsp:sp modelId="{FD262A74-62A9-4FFE-B58C-C03361EA2B00}">
      <dsp:nvSpPr>
        <dsp:cNvPr id="0" name=""/>
        <dsp:cNvSpPr/>
      </dsp:nvSpPr>
      <dsp:spPr>
        <a:xfrm rot="5400000">
          <a:off x="-155558" y="3692624"/>
          <a:ext cx="981875" cy="687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min 10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max 20</a:t>
          </a:r>
          <a:endParaRPr lang="ru-RU" sz="1400" kern="1200" dirty="0"/>
        </a:p>
      </dsp:txBody>
      <dsp:txXfrm rot="5400000">
        <a:off x="-155558" y="3692624"/>
        <a:ext cx="981875" cy="687312"/>
      </dsp:txXfrm>
    </dsp:sp>
    <dsp:sp modelId="{7F9C936E-D104-4386-B750-C0B6E16E5A44}">
      <dsp:nvSpPr>
        <dsp:cNvPr id="0" name=""/>
        <dsp:cNvSpPr/>
      </dsp:nvSpPr>
      <dsp:spPr>
        <a:xfrm rot="5400000">
          <a:off x="3354569" y="869809"/>
          <a:ext cx="638219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Подписание контракта (</a:t>
          </a:r>
          <a:r>
            <a:rPr lang="ru-RU" sz="1600" b="1" kern="1200" dirty="0" smtClean="0"/>
            <a:t>ст.54)</a:t>
          </a:r>
          <a:endParaRPr lang="ru-RU" sz="1600" b="1" kern="1200" dirty="0"/>
        </a:p>
      </dsp:txBody>
      <dsp:txXfrm rot="5400000">
        <a:off x="3354569" y="869809"/>
        <a:ext cx="638219" cy="5989286"/>
      </dsp:txXfrm>
    </dsp:sp>
    <dsp:sp modelId="{9348DFD1-92F9-4366-935B-49F058B9C7E2}">
      <dsp:nvSpPr>
        <dsp:cNvPr id="0" name=""/>
        <dsp:cNvSpPr/>
      </dsp:nvSpPr>
      <dsp:spPr>
        <a:xfrm rot="5400000">
          <a:off x="-155558" y="4577424"/>
          <a:ext cx="981875" cy="687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в  </a:t>
          </a:r>
          <a:r>
            <a:rPr lang="ru-RU" sz="1100" kern="1200" dirty="0"/>
            <a:t>течение 3 рабочих дней</a:t>
          </a:r>
        </a:p>
      </dsp:txBody>
      <dsp:txXfrm rot="5400000">
        <a:off x="-155558" y="4577424"/>
        <a:ext cx="981875" cy="687312"/>
      </dsp:txXfrm>
    </dsp:sp>
    <dsp:sp modelId="{CAB74505-B1D1-4340-95BE-8A80FE457811}">
      <dsp:nvSpPr>
        <dsp:cNvPr id="0" name=""/>
        <dsp:cNvSpPr/>
      </dsp:nvSpPr>
      <dsp:spPr>
        <a:xfrm rot="5400000">
          <a:off x="3354569" y="1754609"/>
          <a:ext cx="638219" cy="598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Направление сведений в реестр контрактов (</a:t>
          </a:r>
          <a:r>
            <a:rPr lang="ru-RU" sz="1600" b="1" kern="1200" dirty="0" smtClean="0"/>
            <a:t>ст.103)</a:t>
          </a:r>
          <a:endParaRPr lang="ru-RU" sz="1600" b="1" kern="1200" dirty="0"/>
        </a:p>
      </dsp:txBody>
      <dsp:txXfrm rot="5400000">
        <a:off x="3354569" y="1754609"/>
        <a:ext cx="638219" cy="598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AAE55-515D-4D7E-A706-FC2FAA6570B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E35F9-1CE7-45E2-9FA0-FD62151A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10F4C-A064-449A-A6E1-2320190690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73392-7E06-44B8-B149-37029CB03974}" type="slidenum">
              <a:rPr lang="ru-RU" smtClean="0">
                <a:latin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10F4C-A064-449A-A6E1-2320190690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10F4C-A064-449A-A6E1-23201906900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31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0B6B48-9F23-42FA-B924-74F59F7DDB13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35F9-1CE7-45E2-9FA0-FD62151A284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543E6-FB77-40A1-B1BE-C762E4BCCF6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C9259D-1234-494B-8F57-240B7C17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685800" y="3933825"/>
            <a:ext cx="7772400" cy="8778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5 апреля 2013 г.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44-ФЗ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Планы закупок формируются  на срок закона о бюджете соответствующего уровня;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идентификационный код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цель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наименование объектов, а также объем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объем финансового обеспечения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сроки (периодичность) осуществления планируемых закупок;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обоснование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информация о технической и (или) технологической сложности, инновационного, высокотехнологичного или специализированного характере закупки;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 информация об обязательном общественном обсуждении закупки (ст.20)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Планы закупок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 1 января 2015 г. (ст.17)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Планы графики содержат перечень закупок ТРУ на финансовый год и являются основанием для осуществления закупок.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1) идентификационный код закупки;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2) наименование и описание объекта закупки;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3) сроки (периодичность) осуществления планируемых закупок;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4) НМЦК, цена контракта, заключаемого с ед. поставщиком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5) обоснование закупки;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6) размер аванса и этапы оплаты (если есть);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7) дополнительные требования к участникам закупки (если есть, обоснование таких требований);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8) способ определения поставщика и обоснование выбора этого способа;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9) дата начала закупки;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10) информация о размере обеспечения заявки и обеспечения исполнения контракта;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11) информация о применении критерия стоимости жизненного цикла товара или созданного в результате выполнения работы объекта (в случае применения указанного критерия) при определении поставщика (подрядчика, исполнителя);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12) информация о банковском сопровождении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Планы-графики (ст.21)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Учреждениям и предприятиям уголовно-исполнительной системы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(обязанность заказчика предоставить преимущества в отношении предлагаемой ими цены в размере до 15% в установленном Правительством РФ порядке);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Организациям инвалидо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(обязанность заказчика предоставить преимущества в отношении предлагаемой ими цены в размере до 15% в установленном Правительством РФ порядке);;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Субъектам малого предпринимательства, социально ориентированным некоммерческим организациям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(обязанность осуществить закупки не менее 15% от общего объема закупок , предусмотренного планом-графиком)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участникам закупки (ст.27-30)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Способы определения поставщиков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(подрядчиков, исполнителей)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685800" y="3933825"/>
            <a:ext cx="7772400" cy="87788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контрактной системе в сфере закупок товаров, работ, услуг для обеспечения государственных и муниципальных нужд"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5 апреля 2013 г.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44-ФЗ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Открытый конкурс;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Конкурс с ограниченным участием;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Двухэтапный конкурс;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Закрытый конкурс;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Закрытый конкурс с ограниченным участием;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Закрытый двухэтапный конкурс;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Аукцион в электронной форме;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Закрытый аукцион;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Запрос котировок;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Запрос предложений;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Закупка у единственного поставщика.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определения поставщиков (ст.24)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всех случаях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закупку путем проведения открытого конкурса, за исключением случаев, перечисленных в законе ( ч.2 ст.48).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Лотовый подход;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заявки (залог денежных средств, банковская гарантия);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контракта.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Открытый конкурс (ст.48-55)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33700" y="719919"/>
          <a:ext cx="6676599" cy="541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 проводить электронный аукцион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случае, если осуществляются закупки товаров, работ, услуг, включенных в перечень, установленный Правительством Российской Федерации, либо в дополнительный перечень, установленный высшим исполнительным органом государственной власти субъекта Российской Федерации при осуществлении закупок товаров, работ, услуг для обеспечения нужд субъекта Российской Федерации.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Проводится только по одному лоту!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заявок - в размере от 0,5 до 5 %,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НМЦК не превышает 3 млн. руб. – 1 %;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 СМП, учреждений УИС и пр. – не более 2 %;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Аукцион в электронной форме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(ст.59-71)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0" y="260649"/>
            <a:ext cx="9144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0" tIns="36000" rIns="180000" bIns="36000" anchor="ctr"/>
          <a:lstStyle/>
          <a:p>
            <a:endParaRPr lang="ru-RU" sz="3200" b="1" dirty="0">
              <a:solidFill>
                <a:srgbClr val="990033"/>
              </a:solidFill>
              <a:latin typeface="Corbel" pitchFamily="34" charset="0"/>
              <a:cs typeface="Arial" pitchFamily="34" charset="0"/>
            </a:endParaRPr>
          </a:p>
        </p:txBody>
      </p:sp>
      <p:graphicFrame>
        <p:nvGraphicFramePr>
          <p:cNvPr id="45353" name="Group 297"/>
          <p:cNvGraphicFramePr>
            <a:graphicFrameLocks noGrp="1"/>
          </p:cNvGraphicFramePr>
          <p:nvPr/>
        </p:nvGraphicFramePr>
        <p:xfrm>
          <a:off x="323528" y="429979"/>
          <a:ext cx="8352929" cy="6250821"/>
        </p:xfrm>
        <a:graphic>
          <a:graphicData uri="http://schemas.openxmlformats.org/drawingml/2006/table">
            <a:tbl>
              <a:tblPr/>
              <a:tblGrid>
                <a:gridCol w="4664532"/>
                <a:gridCol w="1835991"/>
                <a:gridCol w="1852406"/>
              </a:tblGrid>
              <a:tr h="8991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&lt; 3 млн.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3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0335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извещения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 63)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менее15 дней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ст.63)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74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1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частей заявок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7 дней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ст.67)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7 дней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(ч.2 ст.67)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7187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эл.аукциона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(ч.3 ст.68)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8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частей заявок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3 раб. Дней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(Ч.5 ст.69)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3 раб. Дней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(ч.5 ст.69)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00335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ранее чем через 10 дней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(ч.9 ст. 70)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ранее чем через 10 дней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(ч.9 ст.70)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0"/>
            <a:ext cx="8784976" cy="47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проведения аукциона в электронной форме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0,5-5% </a:t>
            </a: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начальной максимальной цены контракта</a:t>
            </a:r>
          </a:p>
          <a:p>
            <a:pPr algn="just">
              <a:buFont typeface="Wingdings" pitchFamily="2" charset="2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НМЦК = 1000 рублей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Минимальный шаг  = 5 рублей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шаг = 50 рублей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быть = 10 рублей 35 копеек</a:t>
            </a:r>
          </a:p>
          <a:p>
            <a:pPr algn="ctr">
              <a:buFont typeface="Wingdings" pitchFamily="2" charset="2"/>
              <a:buNone/>
            </a:pPr>
            <a:endParaRPr lang="ru-RU" b="1" dirty="0" smtClean="0"/>
          </a:p>
        </p:txBody>
      </p:sp>
      <p:sp>
        <p:nvSpPr>
          <p:cNvPr id="5124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>
              <a:latin typeface="Arial" pitchFamily="34" charset="0"/>
            </a:endParaRPr>
          </a:p>
          <a:p>
            <a:endParaRPr lang="ru-RU" smtClean="0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аукциона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планирование закупок товаров, работ, услуг;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определение поставщиков (подрядчиков, исполнителей);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заключение гражданско-правового договора, предметом которого являются поставка товара, выполнение работы, оказание услуги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том числе приобретение недвижимого имущества или аренда имущества)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особенности исполнения контрактов;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мониторинг закупок товаров, работ, услуг;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аудит в сфере закупок товаров, работ, услуг;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контроль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Сфера применения настоящего закона (Ст.1)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Обязательные условия: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НМЦК не превышает 500 тыс. руб.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совокупный годовой объем закупок, осуществляемых путем проведения запроса котировок,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должен превышать десять процентов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объема средств, предусмотренных на все закупки заказчика в соответствии с планом-графиком,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не должен составлять более чем сто миллионов рублей в год.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Запрос котировок (ст. 72-79)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0" y="260649"/>
            <a:ext cx="9144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0" tIns="36000" rIns="180000" bIns="36000" anchor="ctr"/>
          <a:lstStyle/>
          <a:p>
            <a:endParaRPr lang="ru-RU" sz="3200" b="1" dirty="0">
              <a:solidFill>
                <a:srgbClr val="990033"/>
              </a:solidFill>
              <a:latin typeface="Corbel" pitchFamily="34" charset="0"/>
              <a:cs typeface="Arial" pitchFamily="34" charset="0"/>
            </a:endParaRPr>
          </a:p>
        </p:txBody>
      </p:sp>
      <p:graphicFrame>
        <p:nvGraphicFramePr>
          <p:cNvPr id="45353" name="Group 297"/>
          <p:cNvGraphicFramePr>
            <a:graphicFrameLocks noGrp="1"/>
          </p:cNvGraphicFramePr>
          <p:nvPr/>
        </p:nvGraphicFramePr>
        <p:xfrm>
          <a:off x="467544" y="1484784"/>
          <a:ext cx="8352929" cy="4500776"/>
        </p:xfrm>
        <a:graphic>
          <a:graphicData uri="http://schemas.openxmlformats.org/drawingml/2006/table">
            <a:tbl>
              <a:tblPr/>
              <a:tblGrid>
                <a:gridCol w="4664532"/>
                <a:gridCol w="1835991"/>
                <a:gridCol w="1852406"/>
              </a:tblGrid>
              <a:tr h="901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&lt;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тыс.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тыс.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1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извещения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проекта контракта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4 рабочих дней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(ч.1 ст.74)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7 рабочих дней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(ч.1 ст.74)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9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оценка заявок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(ч.1 ст.78)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день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(ч.1 ст.78)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7205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ранее чем через 7 дней и не позднее 20 дней со дня подписания итогового протокола (ч.13 ст.78)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проведения запроса котировок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запросом предложений понимается способ определения поставщика (подрядчика, исполнителя), при котором информация о потребностях в товаре, работе или услуге для нужд заказчика сообщается неограниченному кругу лиц путем размещения в ЕИС извещения о проведении запроса предложений, документации о проведении запроса предложений и победителем запроса предложений признается участник закупки, направивший окончательное предложение, которое наилучшим образом удовлетворяет потребностям заказчика в товаре, работе или услуге.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Запрос предложений (ст.83)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Заказчик вправе осуществлять закупку путем проведения запроса предложений в случаях: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заключения договора энергоснабжения или договора купли-продажи электрической энергии с гарантирующим поставщиком электрической энергии;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заключения контракта на поставки спортивного инвентаря и оборудования, спортивной экипировки, необходимых для подготовки спортивных сборных команд РФ по олимпийским и паралимпийским видам спорта, а также для участия спортивных сборных команд РФ в Олимпийских играх и Паралимпийских играх;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заключения федеральным органом исполнительной власти в соответствии с установленными Правительством РФ правилами контракта с иностранной организацией на лечение гражданина РФ за пределами территории РФ;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заключения контракта на оказание преподавательских услуг, а также услуг экскурсовода (гида) физическими лицами;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Запрос предложений (ст.83)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осуществления закупок дипломатическими представительствами и консульскими учреждениями РФ, торговыми представительствами РФ, официальными представительствами РФ при международных организациях и иными заказчиками, осуществляющими свою деятельность за пределами территории РФ, для обеспечения такой деятельности в случае, если НМЦК не превышает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пятнадцать миллионов рублей;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осуществления закупки товара, работы или услуги, являющихся предметом контракта, расторжение которого осуществлено заказчиком на основании одностороннего расторжения контракта (ч.9 ст.95).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осуществления закупок лекарственных препаратов, которые необходимы для назначения пациенту при наличии медицинских показаний (индивидуальная непереносимость, по жизненным показаниям) по решению врачебной комиссии,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Запрос предложений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(ст.83)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признания повторного конкурса, электронного аукциона не состоявшимися в соответствии с частью 4 статьи 55 и частью 4 статьи 71 настоящего ФЗ;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осуществления закупок изделий народных художественных промыслов, образцы которых зарегистрированы в порядке, установленном уполномоченным Правительством РФ федеральным органом исполнительной власти.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Запрос предложений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(ст.83)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0" y="260649"/>
            <a:ext cx="9144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0" tIns="36000" rIns="180000" bIns="36000" anchor="ctr"/>
          <a:lstStyle/>
          <a:p>
            <a:endParaRPr lang="ru-RU" sz="3200" b="1" dirty="0">
              <a:solidFill>
                <a:srgbClr val="990033"/>
              </a:solidFill>
              <a:latin typeface="Corbel" pitchFamily="34" charset="0"/>
              <a:cs typeface="Arial" pitchFamily="34" charset="0"/>
            </a:endParaRPr>
          </a:p>
        </p:txBody>
      </p:sp>
      <p:graphicFrame>
        <p:nvGraphicFramePr>
          <p:cNvPr id="45353" name="Group 297"/>
          <p:cNvGraphicFramePr>
            <a:graphicFrameLocks noGrp="1"/>
          </p:cNvGraphicFramePr>
          <p:nvPr/>
        </p:nvGraphicFramePr>
        <p:xfrm>
          <a:off x="323528" y="429979"/>
          <a:ext cx="8352929" cy="6781587"/>
        </p:xfrm>
        <a:graphic>
          <a:graphicData uri="http://schemas.openxmlformats.org/drawingml/2006/table">
            <a:tbl>
              <a:tblPr/>
              <a:tblGrid>
                <a:gridCol w="4664532"/>
                <a:gridCol w="3688397"/>
              </a:tblGrid>
              <a:tr h="8991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197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извещения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документации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чем за 5 дней до даты проведения такого запроса (ч.3 ст.83)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74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Вскрытие конвертов и рассмотрение заявок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Определяется заказчиком (день, место, время)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7187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окончательного предложения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рабочего дня, следующего за датой проведения запроса предложений.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8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Вскрытие конвертов с окончательными предложениями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следующий день после даты завершения проведения запроса предложений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00335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ранее чем через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дней с даты размещения в ЕИС итогового протокола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не позднее чем через двадцать дней с даты подписания указанного протокола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0"/>
            <a:ext cx="8784976" cy="47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проведения запроса предложений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Осуществляется только по основаниям, прямо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указанным в законе (28 случаев)!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Закупка ТРУ до 100 тыс. руб.(п.4 ч.1 ст.93).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этом совокупный годовой объем закупок, который заказчик вправе осуществить на основании настоящего пункта, не превышает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пять процентов размера средств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предусмотренных на осуществление всех закупок заказчика в соответствии с планом-графиком, и составляет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более чем пятьдесят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миллионов рублей в год.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Указанные ограничения в части установления предельных значений для определения размера средств не распространяются на закупки товаров, работ, услуг, осуществляемые заказчиками для нужд сельских поселений;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Закупка у единственного поставщика (ст.93)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Закупка до 400 тыс. руб. (п.5 ч.1 ст. 93)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Осуществление закупки товара, работы или услуги 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государственным или муниципальным образовательным учреждением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государственным или муниципальным учреждением культуры,  а также иным 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государственным или муниципальным учреждением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(зоопарк, планетарий, парк культуры и отдыха, заповедник, ботанический сад, национальный парк, природный парк, ландшафтный парк, театр, учреждение, осуществляющее концертную деятельность, телерадиовещательное учреждение, цирк, музей, дом культуры, дворец культуры, клуб, библиотека, архив).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При этом совокупный годовой объем закупок, который заказчик вправе осуществить на основании настоящего пункта, 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превышает пятьдесят процентов размера средств, предусмотренных на осуществление всех закупок заказчика в соответствии с планом-графиком, и составляет не более чем двадцать миллионов рублей в год;</a:t>
            </a:r>
          </a:p>
          <a:p>
            <a:endParaRPr lang="ru-RU" sz="4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Закупка у единственного поставщика (ст.93)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осуществлении закупки у единственного поставщика (подрядчика, исполнителя) в случаях, предусмотренных пунктами 1 - 3, 6 - 8, 11 - 14, 16 - 19 части 1 настоящей статьи, заказчик размещает в единой информационной системе извещение об осуществлении такой закупки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чем за пять дней до даты заключения контракта.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Закупка у единственного поставщика (ст.93)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Государственные и муниципальные заказчики;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Бюджетные учреждения,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Автономные учреждения, унитарные предприятия  (в некоторых случаях, ст.15);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Иные юридические лица (в рамках бюджетных инвестиций, ст. 15) 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Типы заказчиков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решению заказчика для приемки поставленного товара, выполненной работы или оказанной услуги, результатов отдельного этапа исполнения контракта может создаваться приемочная комиссия, которая состоит не менее чем из пяти человек. (ч.6 ст.94)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исполнения контракта отражаются заказчиком в виде отчета, размещаемом в единой информационной системе.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контракта (ст.94)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об исполнении контракта (результаты отдельного этапа исполнения контракта, осуществленная поставка товара, выполненная работа или оказанная услуга, в том числе их соответствие плану-графику), о соблюдении промежуточных и окончательных сроков исполнения контракта;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 ненадлежащем исполнении контракта (с указанием допущенных нарушений) или о неисполнении контракта и о санкциях, которые применены в связи с нарушением условий контракта или его неисполнением;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 изменении или о расторжении контракта в ходе его исполнения.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отчета (ч.9 ст.94)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контракта должна быть твердой и определяется на весь срок исполнения контракта.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Расторжение контракта допускается по соглашению сторон, по решению суда (ч.8 ст.95)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контракт может быть включено условие 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одностороннего отказа от исполнения контракта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соответствии с ФЗ-44 (ч.9 ст.95)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Изменение, расторжение контракта (ст.95)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Заказчик по согласованию с участником закупки, </a:t>
            </a:r>
            <a:r>
              <a:rPr lang="ru-RU" sz="2400" dirty="0" smtClean="0">
                <a:solidFill>
                  <a:srgbClr val="F71F2E"/>
                </a:solidFill>
                <a:latin typeface="Times New Roman" pitchFamily="18" charset="0"/>
                <a:cs typeface="Times New Roman" pitchFamily="18" charset="0"/>
              </a:rPr>
              <a:t>вправе увеличить количество поставляемого товара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сумму, не превышающую разницы между ценой контракта, предложенной таким участником, и начальной (максимальной) ценой контракта (ценой лота), если это предусмотрено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конкурсной документацией, документацией об аукционе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(ч.18 ст.34)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Увеличение или уменьшение количества ТРУ не более 10%. При этом цена контракта меняется пропорционально (ч.1 п.1 ст.95)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Изменение, расторжение контракта (ст.95)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Изменение существенных условий контракта при его исполнении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допускается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за исключением их изменения по соглашению сторон в следующих случаях: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 если возможность изменения условий контракта была предусмотрена документацией о закупке и контрактом, а в случае осуществления закупки у единственного поставщика (подрядчика, исполнителя) контрактом: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при снижении цены контракта без изменения предусмотренных контрактом количества, качества ТРУ и иных условий контракта.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если по предложению заказчика увеличиваются или уменьшаются предусмотренные контрактом количество ТРУ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более чем на десять процентов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Изменение, расторжение контракта (ст.95)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 даты заключения контракта заказчик направляет информацию в федеральный орган исполнительной власти, осуществляющий правоприменительные функции по кассовому обслуживанию исполнения бюджетов бюджетной системы Российской Федерации. </a:t>
            </a:r>
          </a:p>
          <a:p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реестр включаются следующие сведения: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Копия контракта, подписанная УЭП заказчика;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Идентификационный код закупки;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Документ о приемке ТРУ;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Цена единицы товара, работы или услуги, наименование страны происхождения или информация о производителе товара в отношении исполненного контракта;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Решение врачебной комиссии.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Реестр контрактов, заключенных заказчиками (ст.103)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РНП включается информация: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 участниках закупок,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уклонившихся от заключения контрактов,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поставщиках (подрядчиках, исполнителях), с которыми контракты расторгнуты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решению суда;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случае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одностороннего отказа заказчика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исполнения контракта в связи с существенным нарушением ими условий контрактов.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Реестр недобросовестных поставщиков (подрядчиков, исполнителей) (ст.104)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784"/>
            <a:ext cx="8748464" cy="4535016"/>
          </a:xfrm>
        </p:spPr>
        <p:txBody>
          <a:bodyPr>
            <a:norm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7107" name="Picture 4" descr="j0299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3650" y="2524125"/>
            <a:ext cx="1535113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планы закупок; планы-графики; информацию о реализации планов закупок и планов-графиков; 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информацию об условиях допуска иностранных товаров, работ (услуг) выполняемых (оказываемых) иностранными лицами, условия применения национального режима;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информацию о закупках, об исполнении контрактов; 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реестр контрактов, реестр недобросовестных поставщиков (РНП); 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библиотеку типовых контрактов, типовых условий контрактов; 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реестр банковских гарантий; 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реестр жалоб, плановых и внеплановых проверок, их результатов;</a:t>
            </a:r>
          </a:p>
          <a:p>
            <a:endParaRPr lang="ru-RU" sz="7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Единая информационная система в сфере закупок  (Ст. 4 ч.3)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Особенности закупок, осуществляемых бюджетным, автономным учреждениями, государственным, муниципальным унитарными предприятиями и иными юридическими лицами (ст.15)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Закупки бюджетных учреждений:  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счет субсидий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Закон №44-ФЗ,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счет «заработанных» средств (кроме средств ОМС), грантов –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№ 223-ФЗ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случае, если у  БУ есть соответствующее положение о закупке);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Принятое  бюджетным учреждением об осуществлении закупок решение, в порядке, установленном Законом №44-ФЗ не может быть изменено в текущем году (ст.15 ч.3).  </a:t>
            </a:r>
            <a:r>
              <a:rPr lang="ru-R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Заказчики, совокупный годовой объем закупок которых в соответствии с планом-графиком превышает 100 млн. руб., создают контрактные службы.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Если совокупный годовой объем закупок не превышает 100 млн. руб. и отсутствует контрактная служба заказчик назначает должностное лицо, ответственное за осуществление закупки или нескольких закупок, включая исполнение каждого контракта -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контрактного управляющего.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Контрактная служба действует в соответствии с положением (регламентом), разработанным и утвержденным на основании типового положения (регламента), утвержденного федеральным органом исполнительной власти по регулированию контрактной системы в сфере закупок (ч.3 ст.38).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Контрактная служба (ст.38)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1. Разработка плана закупок, подготовка изменений для внесения в план закупок, размещение данной информации  в единой информационной системе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(вступает с 1 января 2015 г.)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Разработка плана-графика, подготовку изменений для внесения в план-график, размещение данной информации  в единой информационной системе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(вступает с 1 января 2015 г.)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Подготовка и размещение в единой информационной системе извещений об осуществлении закупок, документации о закупках и проектов контрактов, подготовка и направление приглашений принять участие в определении поставщиков (подрядчиков, исполнителей) закрытыми способами;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Осуществление закупок, в том числе заключение контрактов;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Участие в рассмотрении дел об обжаловании результатов определения поставщиков (подрядчиков, исполнителей).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и полномочия контрактной службы (Ст.38)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менее 5 человек: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Для конкурсной, аукционной, единой комиссии;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менее чем 3 человека: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Для котировочной комиссии, комиссии по рассмотрению заявок на участие в запросе предложений и окончательных предложений.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осуществлению закупок (Ст.39)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3853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Лица, которые были привлечены в качестве экспертов к проведению экспертной оценки ;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Физические лица, состоящие в браке с руководителем участника закупки, являющиеся близкими родственниками: 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Родственниками по прямой восходящей и нисходящей линии (родителями и детьми, дедушкой, бабушкой и внуками) 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Полнородными и неполнородными (имеющими общих отца или мать) братьями и сестрами;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Усыновителями руководителя или усыновленными руководителем участника закупки. 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 комиссии не могут быть включены: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</TotalTime>
  <Words>2978</Words>
  <Application>Microsoft Office PowerPoint</Application>
  <PresentationFormat>Экран (4:3)</PresentationFormat>
  <Paragraphs>314</Paragraphs>
  <Slides>37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Открытая</vt:lpstr>
      <vt:lpstr>О контрактной системе в сфере закупок товаров, работ, услуг для обеспечения государственных и муниципальных нужд" </vt:lpstr>
      <vt:lpstr>Сфера применения настоящего закона (Ст.1)</vt:lpstr>
      <vt:lpstr>Типы заказчиков </vt:lpstr>
      <vt:lpstr>Единая информационная система в сфере закупок  (Ст. 4 ч.3)  </vt:lpstr>
      <vt:lpstr> Особенности закупок, осуществляемых бюджетным, автономным учреждениями, государственным, муниципальным унитарными предприятиями и иными юридическими лицами (ст.15) </vt:lpstr>
      <vt:lpstr>Контрактная служба (ст.38)</vt:lpstr>
      <vt:lpstr>Функции и полномочия контрактной службы (Ст.38)</vt:lpstr>
      <vt:lpstr>Комиссия по осуществлению закупок (Ст.39)</vt:lpstr>
      <vt:lpstr>В состав комиссии не могут быть включены:</vt:lpstr>
      <vt:lpstr>Планы закупок (с 1 января 2015 г. (ст.17) </vt:lpstr>
      <vt:lpstr>Планы-графики (ст.21)</vt:lpstr>
      <vt:lpstr>Преимущества участникам закупки (ст.27-30)</vt:lpstr>
      <vt:lpstr>Способы определения поставщиков  (подрядчиков, исполнителей) </vt:lpstr>
      <vt:lpstr>Способы определения поставщиков (ст.24)</vt:lpstr>
      <vt:lpstr>Открытый конкурс (ст.48-55)</vt:lpstr>
      <vt:lpstr>Слайд 16</vt:lpstr>
      <vt:lpstr>Аукцион в электронной форме  (ст.59-71) </vt:lpstr>
      <vt:lpstr>Слайд 18</vt:lpstr>
      <vt:lpstr>Шаг аукциона</vt:lpstr>
      <vt:lpstr>Запрос котировок (ст. 72-79)</vt:lpstr>
      <vt:lpstr>Слайд 21</vt:lpstr>
      <vt:lpstr>Запрос предложений (ст.83)</vt:lpstr>
      <vt:lpstr>Запрос предложений (ст.83)</vt:lpstr>
      <vt:lpstr>Запрос предложений (ст.83)</vt:lpstr>
      <vt:lpstr>Запрос предложений (ст.83)</vt:lpstr>
      <vt:lpstr>Слайд 26</vt:lpstr>
      <vt:lpstr>Закупка у единственного поставщика (ст.93)</vt:lpstr>
      <vt:lpstr>Закупка у единственного поставщика (ст.93)</vt:lpstr>
      <vt:lpstr>Закупка у единственного поставщика (ст.93)</vt:lpstr>
      <vt:lpstr>Исполнение контракта (ст.94)</vt:lpstr>
      <vt:lpstr>Содержание отчета (ч.9 ст.94)</vt:lpstr>
      <vt:lpstr> Изменение, расторжение контракта (ст.95)</vt:lpstr>
      <vt:lpstr> Изменение, расторжение контракта (ст.95)</vt:lpstr>
      <vt:lpstr>Изменение, расторжение контракта (ст.95)</vt:lpstr>
      <vt:lpstr>Реестр контрактов, заключенных заказчиками (ст.103)</vt:lpstr>
      <vt:lpstr>Реестр недобросовестных поставщиков (подрядчиков, исполнителей) (ст.104) 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размещении заказов на поставки товаров, выполнение работ, оказание услуг для государственных и муниципальных нужд</dc:title>
  <dc:creator>Автор</dc:creator>
  <cp:lastModifiedBy>Лилия Галимулловна Полбицына</cp:lastModifiedBy>
  <cp:revision>642</cp:revision>
  <dcterms:created xsi:type="dcterms:W3CDTF">2012-09-08T11:22:20Z</dcterms:created>
  <dcterms:modified xsi:type="dcterms:W3CDTF">2013-11-27T16:08:25Z</dcterms:modified>
</cp:coreProperties>
</file>