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56" r:id="rId2"/>
    <p:sldId id="282" r:id="rId3"/>
    <p:sldId id="285" r:id="rId4"/>
    <p:sldId id="283" r:id="rId5"/>
    <p:sldId id="286" r:id="rId6"/>
    <p:sldId id="287" r:id="rId7"/>
    <p:sldId id="258" r:id="rId8"/>
    <p:sldId id="259" r:id="rId9"/>
    <p:sldId id="260" r:id="rId10"/>
    <p:sldId id="262" r:id="rId11"/>
    <p:sldId id="264" r:id="rId12"/>
    <p:sldId id="263" r:id="rId13"/>
    <p:sldId id="265" r:id="rId14"/>
    <p:sldId id="267" r:id="rId15"/>
    <p:sldId id="268" r:id="rId16"/>
    <p:sldId id="269" r:id="rId17"/>
    <p:sldId id="276" r:id="rId18"/>
    <p:sldId id="273" r:id="rId19"/>
    <p:sldId id="274" r:id="rId20"/>
    <p:sldId id="291" r:id="rId21"/>
    <p:sldId id="275" r:id="rId22"/>
    <p:sldId id="292" r:id="rId23"/>
    <p:sldId id="277" r:id="rId24"/>
    <p:sldId id="293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3DAEC-F605-4083-B689-A83A131EE730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06F11-D241-4F4A-9277-5E8FD142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4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82068A-FB87-4B94-8F4B-C518237B5C7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A3DDC1A-9DA0-47B5-93D0-BE274B02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Библиографы как историки своей библиотеки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8064896" cy="1656184"/>
          </a:xfrm>
        </p:spPr>
        <p:txBody>
          <a:bodyPr/>
          <a:lstStyle/>
          <a:p>
            <a:r>
              <a:rPr lang="ru-RU" dirty="0" smtClean="0"/>
              <a:t>Полевской, 2014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67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№ 1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документы\указатели\торопова\Торопова_на конкурс1\Школа №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5767933" cy="37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6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4076" y="5733256"/>
            <a:ext cx="7543800" cy="914400"/>
          </a:xfrm>
        </p:spPr>
        <p:txBody>
          <a:bodyPr/>
          <a:lstStyle/>
          <a:p>
            <a:r>
              <a:rPr lang="ru-RU" dirty="0" smtClean="0"/>
              <a:t>Солдатов Александр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978896" cy="148217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Солдатов Александр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06752" y="764704"/>
            <a:ext cx="4041775" cy="639762"/>
          </a:xfrm>
        </p:spPr>
        <p:txBody>
          <a:bodyPr/>
          <a:lstStyle/>
          <a:p>
            <a:r>
              <a:rPr lang="ru-RU" dirty="0" smtClean="0"/>
              <a:t>     1945 год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D:\Мои документы\указатели\торопова\Торопова_на конкурс1\Саша Солдат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3167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указатели\торопова\Торопова_на конкурс1\С. Солдат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744416" cy="44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Торопов Аркадий Антонович, 1947 год</a:t>
            </a:r>
            <a:endParaRPr lang="ru-RU" dirty="0"/>
          </a:p>
        </p:txBody>
      </p:sp>
      <p:pic>
        <p:nvPicPr>
          <p:cNvPr id="2050" name="Picture 2" descr="D:\Мои документы\указатели\торопова\Торопова_на конкурс1\Зоя Ивановна\19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2124869"/>
            <a:ext cx="26860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Жилина, 66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57317" y="5093990"/>
            <a:ext cx="3273552" cy="639762"/>
          </a:xfrm>
        </p:spPr>
        <p:txBody>
          <a:bodyPr/>
          <a:lstStyle/>
          <a:p>
            <a:r>
              <a:rPr lang="ru-RU" dirty="0" smtClean="0"/>
              <a:t>1950 г.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19175" y="1628800"/>
            <a:ext cx="3730752" cy="384048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Фотография 2014 года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Мои документы\указатели\торопова\Торопова_на конкурс1\Зоя Ивановна 2014\SAM_3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27" y="2492896"/>
            <a:ext cx="4267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указатели\торопова\Торопова_на конкурс1\Зоя Ивановна\1950-Турин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9" y="2132856"/>
            <a:ext cx="3888432" cy="272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6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библиотеки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02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Переезды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1947-1963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 1963-1979 г.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80" y="2636912"/>
            <a:ext cx="3968448" cy="303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05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Коллектив библиотеки в </a:t>
            </a:r>
            <a:r>
              <a:rPr lang="ru-RU" dirty="0" smtClean="0"/>
              <a:t>1953 </a:t>
            </a:r>
            <a:r>
              <a:rPr lang="ru-RU" dirty="0" smtClean="0"/>
              <a:t>г</a:t>
            </a:r>
            <a:r>
              <a:rPr lang="ru-RU" dirty="0" smtClean="0"/>
              <a:t>оду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420888"/>
            <a:ext cx="5571883" cy="37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Мои документы\указатели\торопова\Торопова_на конкурс1\Зоя Ивановна\19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49" y="3717032"/>
            <a:ext cx="3480551" cy="2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1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1979 года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D:\Мои документы\Мои рисунки\ЦГБ\Вид б-ки1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26" y="1916832"/>
            <a:ext cx="643537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9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Абонемент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и документы\Мои рисунки\ЦГБ\до1977\Чз с печк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43633"/>
            <a:ext cx="5820119" cy="39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ои документы\Мои рисунки\ЦГБ\до1977\Абонеме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1416"/>
            <a:ext cx="324800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2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Читальный зал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и документы\Мои рисунки\ЦГБ\до1977\Читзал с печк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14" y="1268760"/>
            <a:ext cx="331478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Мои документы\Мои рисунки\ЦГБ\до1977\Ч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0" y="2254560"/>
            <a:ext cx="5557304" cy="40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0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Вакурова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Екатерина Степановна</a:t>
            </a:r>
            <a:endParaRPr lang="ru-RU" dirty="0"/>
          </a:p>
        </p:txBody>
      </p:sp>
      <p:pic>
        <p:nvPicPr>
          <p:cNvPr id="1026" name="Picture 2" descr="D:\Мои документы\Мои рисунки\Ветераны\Вакурова\Ваку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1628800"/>
            <a:ext cx="3590892" cy="47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7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Библиотечный плакат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5818" y="1600200"/>
            <a:ext cx="31923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266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Торопова Зоя </a:t>
            </a:r>
            <a:r>
              <a:rPr lang="ru-RU" dirty="0" smtClean="0"/>
              <a:t>Ивановна – заведующая отделом комплектования и обработки </a:t>
            </a:r>
            <a:endParaRPr lang="ru-RU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238" y="1907250"/>
            <a:ext cx="5917130" cy="349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8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Торопова Зоя Ивановна,</a:t>
            </a:r>
            <a:br>
              <a:rPr lang="ru-RU" dirty="0"/>
            </a:br>
            <a:r>
              <a:rPr lang="ru-RU" dirty="0"/>
              <a:t>ветеран библиотечного труда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2" y="2046416"/>
            <a:ext cx="3136288" cy="36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192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ои документы\указатели\торопова\Торопова_на конкурс1\юбилей ЗИ\IMGP1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473717" cy="47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Встречи с Зоей Ивановной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2004 год</a:t>
            </a:r>
            <a:endParaRPr lang="ru-RU" dirty="0"/>
          </a:p>
        </p:txBody>
      </p:sp>
      <p:pic>
        <p:nvPicPr>
          <p:cNvPr id="6147" name="Picture 3" descr="D:\Мои документы\Мои рисунки\Ветераны\Торопова\юбилей ЗИ\IMGP13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9992" y="1916832"/>
            <a:ext cx="4041775" cy="639762"/>
          </a:xfrm>
        </p:spPr>
        <p:txBody>
          <a:bodyPr/>
          <a:lstStyle/>
          <a:p>
            <a:r>
              <a:rPr lang="ru-RU" dirty="0" smtClean="0"/>
              <a:t>2014 год </a:t>
            </a:r>
            <a:endParaRPr lang="ru-RU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Мои документы\Мои рисунки\Ветераны\Торопова\ЗИ-90 лет\DSCF09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2"/>
          <a:stretch/>
        </p:blipFill>
        <p:spPr bwMode="auto">
          <a:xfrm>
            <a:off x="4644009" y="2924944"/>
            <a:ext cx="4104456" cy="269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74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Человек и врем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700808"/>
            <a:ext cx="31913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Узких </a:t>
            </a:r>
            <a:br>
              <a:rPr lang="ru-RU" dirty="0" smtClean="0"/>
            </a:br>
            <a:r>
              <a:rPr lang="ru-RU" dirty="0" smtClean="0"/>
              <a:t>Инна Владимировна</a:t>
            </a:r>
            <a:endParaRPr lang="ru-RU" dirty="0"/>
          </a:p>
        </p:txBody>
      </p:sp>
      <p:pic>
        <p:nvPicPr>
          <p:cNvPr id="3074" name="Picture 2" descr="D:\Мои документы\Мои рисунки\Ветераны\Узких и Глински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192" y="2305653"/>
            <a:ext cx="4794088" cy="328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9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Казанцева</a:t>
            </a:r>
            <a:br>
              <a:rPr lang="ru-RU" dirty="0" smtClean="0"/>
            </a:br>
            <a:r>
              <a:rPr lang="ru-RU" dirty="0" smtClean="0"/>
              <a:t>Ольга Григорьевна</a:t>
            </a:r>
            <a:endParaRPr lang="ru-RU" dirty="0"/>
          </a:p>
        </p:txBody>
      </p:sp>
      <p:pic>
        <p:nvPicPr>
          <p:cNvPr id="2050" name="Picture 2" descr="C:\Users\User\Desktop\Групп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600" y="260647"/>
            <a:ext cx="2356894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Торопова</a:t>
            </a:r>
            <a:br>
              <a:rPr lang="ru-RU" dirty="0" smtClean="0"/>
            </a:br>
            <a:r>
              <a:rPr lang="ru-RU" dirty="0" smtClean="0"/>
              <a:t> Зоя Ивановна</a:t>
            </a:r>
            <a:endParaRPr lang="ru-RU" dirty="0"/>
          </a:p>
        </p:txBody>
      </p:sp>
      <p:pic>
        <p:nvPicPr>
          <p:cNvPr id="4098" name="Picture 2" descr="D:\Мои документы\Мои рисунки\Ветераны\до1977\Совет при дерокторе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795" y="1016060"/>
            <a:ext cx="2093783" cy="43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8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3473870" cy="493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60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 smtClean="0"/>
              <a:t>Бобошин</a:t>
            </a:r>
            <a:r>
              <a:rPr lang="ru-RU" sz="3200" dirty="0" smtClean="0"/>
              <a:t> </a:t>
            </a:r>
            <a:r>
              <a:rPr lang="ru-RU" sz="3200" dirty="0"/>
              <a:t>Матвей </a:t>
            </a:r>
            <a:r>
              <a:rPr lang="ru-RU" sz="3200" dirty="0" smtClean="0"/>
              <a:t>Семенович, </a:t>
            </a:r>
            <a:r>
              <a:rPr lang="ru-RU" sz="3200" dirty="0" err="1"/>
              <a:t>Бобошина</a:t>
            </a:r>
            <a:r>
              <a:rPr lang="ru-RU" sz="3200" dirty="0"/>
              <a:t> Варвара Дмитриевна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12" y="2572447"/>
            <a:ext cx="4480296" cy="3088802"/>
          </a:xfrm>
        </p:spPr>
      </p:pic>
    </p:spTree>
    <p:extLst>
      <p:ext uri="{BB962C8B-B14F-4D97-AF65-F5344CB8AC3E}">
        <p14:creationId xmlns:p14="http://schemas.microsoft.com/office/powerpoint/2010/main" val="412205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</a:t>
            </a:r>
            <a:r>
              <a:rPr lang="ru-RU" dirty="0" err="1" smtClean="0"/>
              <a:t>Бобошина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2" y="2634976"/>
            <a:ext cx="3275215" cy="2456411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92" y="2634976"/>
            <a:ext cx="3275215" cy="2456411"/>
          </a:xfrm>
        </p:spPr>
      </p:pic>
    </p:spTree>
    <p:extLst>
      <p:ext uri="{BB962C8B-B14F-4D97-AF65-F5344CB8AC3E}">
        <p14:creationId xmlns:p14="http://schemas.microsoft.com/office/powerpoint/2010/main" val="299451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Свободы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92" y="2634976"/>
            <a:ext cx="3275215" cy="2456411"/>
          </a:xfrm>
        </p:spPr>
      </p:pic>
      <p:pic>
        <p:nvPicPr>
          <p:cNvPr id="3074" name="Picture 2" descr="D:\Мои документы\указатели\торопова\Торопова_на конкурс1\Зоя Ивановна 2014\SAM_3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0" y="191683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3674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535</TotalTime>
  <Words>88</Words>
  <Application>Microsoft Office PowerPoint</Application>
  <PresentationFormat>Экран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Паркет</vt:lpstr>
      <vt:lpstr>Библиографы как историки своей библиотеки</vt:lpstr>
      <vt:lpstr>Вакурова  Екатерина Степановна</vt:lpstr>
      <vt:lpstr>Узких  Инна Владимировна</vt:lpstr>
      <vt:lpstr>Казанцева Ольга Григорьевна</vt:lpstr>
      <vt:lpstr>Торопова  Зоя Ивановна</vt:lpstr>
      <vt:lpstr>Презентация PowerPoint</vt:lpstr>
      <vt:lpstr>     Бобошин Матвей Семенович, Бобошина Варвара Дмитриевна </vt:lpstr>
      <vt:lpstr>Улица Бобошина</vt:lpstr>
      <vt:lpstr>Улица Свободы</vt:lpstr>
      <vt:lpstr>Школа № 1</vt:lpstr>
      <vt:lpstr>Солдатов Александр</vt:lpstr>
      <vt:lpstr>Торопов Аркадий Антонович, 1947 год</vt:lpstr>
      <vt:lpstr>Жилина, 66</vt:lpstr>
      <vt:lpstr>История библиотеки</vt:lpstr>
      <vt:lpstr>Переезды</vt:lpstr>
      <vt:lpstr>Коллектив библиотеки в 1953 году</vt:lpstr>
      <vt:lpstr>С 1979 года</vt:lpstr>
      <vt:lpstr>Абонемент </vt:lpstr>
      <vt:lpstr>Читальный зал</vt:lpstr>
      <vt:lpstr>Библиотечный плакат</vt:lpstr>
      <vt:lpstr>Торопова Зоя Ивановна – заведующая отделом комплектования и обработки </vt:lpstr>
      <vt:lpstr>Торопова Зоя Ивановна, ветеран библиотечного труда</vt:lpstr>
      <vt:lpstr>Презентация PowerPoint</vt:lpstr>
      <vt:lpstr>Встречи с Зоей Ивановной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Торопова Зоя Ивановна</dc:title>
  <dc:creator>User</dc:creator>
  <cp:lastModifiedBy>User</cp:lastModifiedBy>
  <cp:revision>35</cp:revision>
  <dcterms:created xsi:type="dcterms:W3CDTF">2014-09-23T08:55:18Z</dcterms:created>
  <dcterms:modified xsi:type="dcterms:W3CDTF">2014-10-15T03:51:34Z</dcterms:modified>
</cp:coreProperties>
</file>