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63" r:id="rId6"/>
    <p:sldId id="258" r:id="rId7"/>
    <p:sldId id="259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9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8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0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3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5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73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51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3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4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2F91-898F-4DD4-9DD4-D819047352B4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8E210-FE6C-496B-B804-7B76D3216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8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25" y="1730104"/>
            <a:ext cx="11775057" cy="24709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ru-RU" sz="67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Перспективы взаимодействия государственных и муниципальных библиотек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7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ПРОЕКТЫ-2016</a:t>
            </a:r>
            <a:endParaRPr lang="ru-RU" sz="67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25" y="195211"/>
            <a:ext cx="4840301" cy="994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660" y="5784107"/>
            <a:ext cx="401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Н.Р. Жамалетдинова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аместитель директора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СОБДиЮ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7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754" y="1007994"/>
            <a:ext cx="116206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активное участие в организации участия читателей в областных читательских конкурсах  и творческих проектах «Книжный бумеранг», «Живые письма», «Встречи на книжной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параллели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 и др.: </a:t>
            </a:r>
          </a:p>
          <a:p>
            <a:pPr marL="2424113"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Артемовский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Ачит, Верхняя Пышма, Ирбит, Камышлов, Кушва,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Новая Ляля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Новоуральск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Серов, Сысерть </a:t>
            </a: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 активное участие в профессиональных конкурсах:</a:t>
            </a:r>
          </a:p>
          <a:p>
            <a:pPr marL="2424113" algn="just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Ирбитское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МО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Ретневская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сельская библиотека), 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Артемовский 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Буланашская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детская библиотека),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Новая Ляля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Камышлов, Первоуральск,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Красноуфимский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ГО, Туринск, Нижний Тагил, Малышевский ГО</a:t>
            </a: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организацию и проведение Регионального форума «Город открытых книг»: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Центральная детская библиотека МО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ород Алапаевск»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173" y="569868"/>
            <a:ext cx="244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23" y="417102"/>
            <a:ext cx="1038045" cy="9803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87" y="6051940"/>
            <a:ext cx="2786331" cy="5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0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754" y="1154643"/>
            <a:ext cx="11620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активное участие в организации и проведении мероприятий Областной акции тотального чтения «День чтения» (всего 65 территорий)</a:t>
            </a:r>
          </a:p>
          <a:p>
            <a:pPr marL="2424113" algn="just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Камышловский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67 площадок,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Красноуфимский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47 площадок,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Артинский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ГО,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Новоуральский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ГО,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Краснотуринский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ГО, Березовский ГО и др.</a:t>
            </a:r>
          </a:p>
          <a:p>
            <a:pPr marL="2424113"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активное участие в Молодежном интернет-фестивале «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BookNet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 (всего 23 территории)</a:t>
            </a:r>
          </a:p>
          <a:p>
            <a:pPr marL="2424113" algn="just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Новоуральский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Ирбит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Алапаевск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Екатеринбург (детская библиотека им. А.П. Гайдара)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Каменск Уральский, Камышлов, пос. Черноисточинск и др.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87" y="6051940"/>
            <a:ext cx="2786331" cy="572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4173" y="569868"/>
            <a:ext cx="244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23" y="417102"/>
            <a:ext cx="1038045" cy="98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loveread.ws/img/photo_books/30662/i_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8431" y="181678"/>
            <a:ext cx="29146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173" y="181678"/>
            <a:ext cx="64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В.П. КРАПИВИНА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Комплексная программа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8076" y="1227479"/>
            <a:ext cx="106717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19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для детей и юношества, посвященный </a:t>
            </a:r>
          </a:p>
          <a:p>
            <a:pPr marL="342900" algn="just"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творчеству  В.П. Крапивина «Сказки Капитана»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течение года, </a:t>
            </a:r>
          </a:p>
          <a:p>
            <a:pPr marL="342900" algn="just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этапа</a:t>
            </a:r>
          </a:p>
          <a:p>
            <a:pPr marL="342900" indent="19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   литературного   творчества   подростков   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Эхо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just"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Командора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март – май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(совместно с литературном журналом «Урал»)</a:t>
            </a:r>
          </a:p>
          <a:p>
            <a:pPr marL="342900" indent="19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Виртуальный клуб «Острова и капитаны. XXI век», март – ноябрь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19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Молодежный интернет-фестиваль «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BookNet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Миры Владислава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Крапивина»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апрель – ноябрь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87" y="6051940"/>
            <a:ext cx="2786331" cy="5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0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veread.ws/img/photo_books/30662/i_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8431" y="181678"/>
            <a:ext cx="29146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173" y="181678"/>
            <a:ext cx="64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В.П. КРАПИВИНА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Комплексная программа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6981" y="1272465"/>
            <a:ext cx="104293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19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Областной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конкурс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буктрейлеров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algn="just"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посвященный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Году кино в России «От книги к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фильму»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algn="just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май – сентябрь (специальная номинация)</a:t>
            </a:r>
          </a:p>
          <a:p>
            <a:pPr marL="342900" indent="55403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Региональный фестиваль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неПрочитанных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книг для детей и </a:t>
            </a:r>
          </a:p>
          <a:p>
            <a:pPr marL="342900" algn="just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Подростков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Областная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акция «День чтения. Областной (открытый)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just"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онлайн марафон «Читаем Крапивина!»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7 октября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55403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Международная детская литературная премия им. В.П. Крапивина, 14 октября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87" y="6051940"/>
            <a:ext cx="2786331" cy="5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1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36" y="-9316"/>
            <a:ext cx="3518499" cy="15537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303" y="612304"/>
            <a:ext cx="115602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2016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Молодой библиотекарь 3D: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Dумающий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Dействующий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Dеликатный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758" y="2265888"/>
            <a:ext cx="106717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 – 15 сентября</a:t>
            </a:r>
          </a:p>
          <a:p>
            <a:pPr marL="6858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Конкурс профессиональных публикаций (15 января – 15 апреля)</a:t>
            </a:r>
          </a:p>
          <a:p>
            <a:pPr marL="896938" indent="-534988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 программ чтения (15 марта – 15 мая)</a:t>
            </a:r>
          </a:p>
          <a:p>
            <a:pPr marL="896938" indent="-534988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составление программы Форума</a:t>
            </a:r>
          </a:p>
          <a:p>
            <a:pPr marL="896938" indent="-534988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6938" indent="-534988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работе Форума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87" y="6051940"/>
            <a:ext cx="2786331" cy="5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1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7752" y="2491606"/>
            <a:ext cx="10248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 и передача в оргкомитет рецензий и иллюстраций к книгам современных российских авторов</a:t>
            </a:r>
          </a:p>
          <a:p>
            <a:pPr marL="342900"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554038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презентаций и встреч с писателями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8292" y="561241"/>
            <a:ext cx="10274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проект     по     продвижению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творчества современных российских авторов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«КНИЖНЫЙ БУМЕРАНГ»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87" y="6051940"/>
            <a:ext cx="2786331" cy="5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4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25" y="1799116"/>
            <a:ext cx="11775057" cy="1806726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ru-RU" sz="6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До встречи в Новом году!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25" y="195211"/>
            <a:ext cx="4840301" cy="994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3660" y="5944123"/>
            <a:ext cx="401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Н.Р. Жамалетдинова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аместитель директора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СОБДиЮ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44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289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Неля Р. Жамалетдинова</dc:creator>
  <cp:lastModifiedBy>Elena</cp:lastModifiedBy>
  <cp:revision>48</cp:revision>
  <dcterms:created xsi:type="dcterms:W3CDTF">2015-11-18T10:34:29Z</dcterms:created>
  <dcterms:modified xsi:type="dcterms:W3CDTF">2015-11-27T06:29:39Z</dcterms:modified>
</cp:coreProperties>
</file>