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4" r:id="rId5"/>
    <p:sldId id="282" r:id="rId6"/>
    <p:sldId id="283" r:id="rId7"/>
    <p:sldId id="265" r:id="rId8"/>
    <p:sldId id="267" r:id="rId9"/>
    <p:sldId id="268" r:id="rId10"/>
    <p:sldId id="270" r:id="rId11"/>
    <p:sldId id="269" r:id="rId12"/>
    <p:sldId id="271" r:id="rId13"/>
    <p:sldId id="279" r:id="rId14"/>
    <p:sldId id="288" r:id="rId15"/>
    <p:sldId id="281" r:id="rId16"/>
    <p:sldId id="284" r:id="rId17"/>
    <p:sldId id="285" r:id="rId18"/>
    <p:sldId id="286" r:id="rId19"/>
    <p:sldId id="277" r:id="rId20"/>
    <p:sldId id="28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03" autoAdjust="0"/>
  </p:normalViewPr>
  <p:slideViewPr>
    <p:cSldViewPr>
      <p:cViewPr varScale="1">
        <p:scale>
          <a:sx n="110" d="100"/>
          <a:sy n="110" d="100"/>
        </p:scale>
        <p:origin x="16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712968" cy="208823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Школа компьютерной грамотности для незащищённых слоёв населения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47667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33600" y="2155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620688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Российский научно-практический семинар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Центры общественного доступа и формирование информационной культуры общества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(11-12 ноября 2015)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4581128"/>
            <a:ext cx="5472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err="1">
                <a:latin typeface="Arial" pitchFamily="34" charset="0"/>
                <a:cs typeface="Arial" pitchFamily="34" charset="0"/>
              </a:rPr>
              <a:t>Шатило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Василий Евгеньевич, </a:t>
            </a:r>
          </a:p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ведущий библиотекарь Центра общественного доступа к социально значимой информации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dirty="0" smtClean="0">
                <a:latin typeface="Arial" pitchFamily="34" charset="0"/>
                <a:cs typeface="Arial" pitchFamily="34" charset="0"/>
              </a:rPr>
              <a:t>Центральной библиотеки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dirty="0">
                <a:latin typeface="Arial" pitchFamily="34" charset="0"/>
                <a:cs typeface="Arial" pitchFamily="34" charset="0"/>
              </a:rPr>
              <a:t>МБУК «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Публичная библиотека»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НГО </a:t>
            </a:r>
          </a:p>
        </p:txBody>
      </p:sp>
    </p:spTree>
    <p:extLst>
      <p:ext uri="{BB962C8B-B14F-4D97-AF65-F5344CB8AC3E}">
        <p14:creationId xmlns:p14="http://schemas.microsoft.com/office/powerpoint/2010/main" val="15959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620688"/>
            <a:ext cx="7344816" cy="544764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Особенностью обучения пенсионеров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нашей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«Школе компьютерной грамотности» является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•	Адаптированная программа (простая, понятная, с минимальным количеством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лишней информации)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•	Тщательное закрепление полученных знаний, особое внимание уделяется практическим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навыкам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•	Дополнительные занятия для тех, кто хочет знать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больше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•	Создание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доброжелательной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спокойной атмосферы на курсах.</a:t>
            </a:r>
          </a:p>
        </p:txBody>
      </p:sp>
    </p:spTree>
    <p:extLst>
      <p:ext uri="{BB962C8B-B14F-4D97-AF65-F5344CB8AC3E}">
        <p14:creationId xmlns:p14="http://schemas.microsoft.com/office/powerpoint/2010/main" val="21064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9876" y="476672"/>
            <a:ext cx="7776864" cy="4278094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93675" indent="449580">
              <a:spcAft>
                <a:spcPts val="0"/>
              </a:spcAft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По  завершении  курса  наши «студенты»: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Уверенно пользуются компьютером на начальном уровне </a:t>
            </a:r>
            <a:endParaRPr lang="ru-RU" sz="14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Приобретается навык находить социально значимую информацию в Интернете</a:t>
            </a:r>
            <a:endParaRPr lang="ru-RU" sz="14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Снимается барьер в общении</a:t>
            </a:r>
            <a:endParaRPr lang="ru-RU" sz="14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dirty="0">
                <a:latin typeface="Arial" pitchFamily="34" charset="0"/>
                <a:ea typeface="Times New Roman"/>
                <a:cs typeface="Arial" pitchFamily="34" charset="0"/>
              </a:rPr>
              <a:t>Появляется возможность практического  использования  незащищёнными слоями населения  государственных  услуг, предоставляемых в электронном виде.</a:t>
            </a:r>
            <a:endParaRPr lang="ru-RU" sz="14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2" y="3789040"/>
            <a:ext cx="4210780" cy="251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211219" cy="252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03" y="3807986"/>
            <a:ext cx="4205674" cy="251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76043" y="299098"/>
            <a:ext cx="833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Активное вовлечение в жизнь библиотеки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2" y="911357"/>
            <a:ext cx="4210780" cy="25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6" y="2132856"/>
            <a:ext cx="5239239" cy="344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43" y="1484591"/>
            <a:ext cx="3373950" cy="474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4096" y="260648"/>
            <a:ext cx="8766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Программы «Школы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компьютерной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грамотности»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незащищённых слоёв населения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8603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41824"/>
            <a:ext cx="875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Школа финансовой грамотности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55018"/>
            <a:ext cx="4916016" cy="558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5864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Филиал «ЧИТАЙ – ГОРОД»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8886" cy="2540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94372"/>
            <a:ext cx="3985982" cy="299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35" y="3694372"/>
            <a:ext cx="3983881" cy="299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831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4427984" cy="332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547664" y="24915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Филиал «ДЕТСКАЯ БИБЛИОТЕКА»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3" y="912979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12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Большое желание обучаться компьютерной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грамотности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проявляет безработное населения среднего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возраста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91" y="1388969"/>
            <a:ext cx="6594216" cy="54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584" y="11663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За четыре года работы «Школы компьютерной грамотности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 курсы  записалось  более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600 человек,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из них обучение прошли 392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человека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4" y="1556789"/>
            <a:ext cx="8208912" cy="49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" y="1124744"/>
            <a:ext cx="8928992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0932" y="15527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Первый выпуск школы компьютерной грамотности для незащищённых слоёв населения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540" y="188640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«Школа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компьютерной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грамотности»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незащищённых слоёв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населения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5" y="1244696"/>
            <a:ext cx="8244414" cy="544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4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248" y="19888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3377018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МБУК «ПУБЛИЧНАЯ БИБЛИОТЕКА»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Новоуральского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городского округа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г. Новоуральск, ул. Фрунзе, 13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тел. (34370) 9-04-67;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факс </a:t>
            </a:r>
            <a:r>
              <a:rPr lang="ru-RU" dirty="0">
                <a:latin typeface="Arial" pitchFamily="34" charset="0"/>
                <a:cs typeface="Arial" pitchFamily="34" charset="0"/>
              </a:rPr>
              <a:t>(34370) 9-05-85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E-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mail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cod@novotec.ru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ru-RU" dirty="0">
                <a:latin typeface="Arial" pitchFamily="34" charset="0"/>
                <a:cs typeface="Arial" pitchFamily="34" charset="0"/>
              </a:rPr>
              <a:t>://www.publiclibrary-ngo.ru</a:t>
            </a:r>
          </a:p>
        </p:txBody>
      </p:sp>
    </p:spTree>
    <p:extLst>
      <p:ext uri="{BB962C8B-B14F-4D97-AF65-F5344CB8AC3E}">
        <p14:creationId xmlns:p14="http://schemas.microsoft.com/office/powerpoint/2010/main" val="13061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16772"/>
            <a:ext cx="3672408" cy="5165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Учебная программа «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Ш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кола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компьютерной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грамотности»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для незащищённых слоёв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населения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Школа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компьютерной грамотности для незащищённых слоёв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населения</a:t>
            </a:r>
          </a:p>
          <a:p>
            <a:pPr algn="ctr"/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4114815"/>
            <a:ext cx="5361786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основе курса три блока: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1. «Основы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работы с компьютером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2. «Основные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навыки  работы  с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редактором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Word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3. «Работа с ресурсами Интернет»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21636"/>
            <a:ext cx="4374436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Программа обучения состоит из 20 занятий, которые проводятся 3 раза в неделю. Продолжительность занятий 1 час.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Каждая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группа  состоит из 12-14 человек, которые разделены на 2 подгруппы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36" y="1518239"/>
            <a:ext cx="4177342" cy="237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2" y="3983763"/>
            <a:ext cx="4092024" cy="2685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3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064" y="32241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Блок 1. «Основы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работы  с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компьютером»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44" y="908720"/>
            <a:ext cx="6552728" cy="5668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73" y="1166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Блок 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«Основные навыки  работы  с  редактором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Word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4" y="1103913"/>
            <a:ext cx="7731419" cy="553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1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5004802" cy="325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92258"/>
            <a:ext cx="4917042" cy="329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52936"/>
            <a:ext cx="654209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8004" y="404664"/>
            <a:ext cx="7869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Блок 3. «Работа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  ресурсами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Интернет»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81" y="891352"/>
            <a:ext cx="6270466" cy="447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7186" y="36813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Самостоятельные задания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0" y="3314343"/>
            <a:ext cx="8010525" cy="347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5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448118"/>
            <a:ext cx="381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Основные правила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276872"/>
            <a:ext cx="4104456" cy="2554545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Услышит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забудет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Увидит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запомнит </a:t>
            </a:r>
          </a:p>
          <a:p>
            <a:endPara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Сделает </a:t>
            </a:r>
            <a:r>
              <a:rPr 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поймёт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06488"/>
            <a:ext cx="46176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1440</TotalTime>
  <Words>346</Words>
  <Application>Microsoft Office PowerPoint</Application>
  <PresentationFormat>Экран (4:3)</PresentationFormat>
  <Paragraphs>56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Palatino Linotype</vt:lpstr>
      <vt:lpstr>Times New Roman</vt:lpstr>
      <vt:lpstr>Wingdings</vt:lpstr>
      <vt:lpstr>Базовая</vt:lpstr>
      <vt:lpstr>Школа компьютерной грамотности для незащищённых слоёв населения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компьютерной грамотности для людей старшего возраста.</dc:title>
  <dc:creator>cod55</dc:creator>
  <cp:lastModifiedBy>Elena</cp:lastModifiedBy>
  <cp:revision>103</cp:revision>
  <dcterms:created xsi:type="dcterms:W3CDTF">2013-05-31T03:04:34Z</dcterms:created>
  <dcterms:modified xsi:type="dcterms:W3CDTF">2015-11-13T06:43:07Z</dcterms:modified>
</cp:coreProperties>
</file>