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vetlana.Bartova@novotec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52545"/>
            <a:ext cx="5544615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600" b="1" i="1" dirty="0" smtClean="0">
                <a:solidFill>
                  <a:schemeClr val="tx1"/>
                </a:solidFill>
              </a:rPr>
              <a:t>Савельева Наталья Петровна</a:t>
            </a:r>
            <a:r>
              <a:rPr lang="ru-RU" b="1" i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заведующая филиалом «Библиотека д. Починок»</a:t>
            </a:r>
          </a:p>
          <a:p>
            <a:pPr algn="r"/>
            <a:r>
              <a:rPr lang="ru-RU" i="1" dirty="0" smtClean="0">
                <a:solidFill>
                  <a:schemeClr val="tx1"/>
                </a:solidFill>
              </a:rPr>
              <a:t>МБУК «Публичная библиотека» НГО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772816"/>
            <a:ext cx="7175351" cy="1872208"/>
          </a:xfrm>
          <a:ln>
            <a:noFill/>
          </a:ln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ЦЕНТР ОБЩЕСТВЕННОГО ДОСТУПА К СОЦИАЛЬНО ЗНАЧИМОЙ ИНФОРМАЦИИ </a:t>
            </a:r>
            <a:b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НА СЕЛЕ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62068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Российский научно-практический семинар </a:t>
            </a:r>
          </a:p>
          <a:p>
            <a:pPr algn="r"/>
            <a:r>
              <a:rPr lang="ru-RU" sz="1200" b="1" dirty="0" smtClean="0"/>
              <a:t>«</a:t>
            </a:r>
            <a:r>
              <a:rPr lang="ru-RU" sz="1200" b="1" dirty="0"/>
              <a:t>Центры общественного доступа и формирование информационной культуры общества</a:t>
            </a:r>
            <a:r>
              <a:rPr lang="ru-RU" sz="1200" b="1" dirty="0" smtClean="0"/>
              <a:t>»</a:t>
            </a:r>
            <a:endParaRPr lang="ru-RU" sz="1200" dirty="0"/>
          </a:p>
          <a:p>
            <a:pPr algn="r"/>
            <a:r>
              <a:rPr lang="ru-RU" sz="1200" dirty="0" smtClean="0"/>
              <a:t>(11-12 ноября 2015)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648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od56\Desktop\ЦОД Документы\ФОТО ЦОД\ЦОД Починок\PICT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8080" cy="66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212976"/>
            <a:ext cx="6120680" cy="19389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Наш адрес: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6241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28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, д. Починок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Свердловской области,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ул.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Ленина, 15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тел. (34370)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7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72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25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e-mail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biblio-pochinok@mail.ru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hlinkClick r:id="rId2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hlinkClick r:id="rId2"/>
              </a:rPr>
              <a:t/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hlinkClick r:id="rId2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http://www.publiclibrary-ngo.ru/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684" y="155679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d56\Desktop\ЦОД Документы\ФОТО ЦОД\ЦОД Починок\Новая папка (4)\DSC04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09" y="260648"/>
            <a:ext cx="52013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3096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Деревня Починок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Новоуральского городского округа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3" y="4797152"/>
            <a:ext cx="334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Численность населения д. Починок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1218 человек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cod56\Desktop\ЦОД Документы\ФОТО ЦОД\ЦОД Починок\Новая папка (4)\DSC04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400600" cy="358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d56\Desktop\ЦОД Документы\ФОТО ЦОД\ЦОД Починок\Новая папка (4)\DSC04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5" y="260648"/>
            <a:ext cx="7270536" cy="48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ФИЛИАЛ «БИБЛИОТЕКА Д. ПОЧИНОК»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24" y="5249645"/>
            <a:ext cx="7496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394 читателей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Из них: до 14 лет – 83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15-18 лет – 21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19-24 года - 18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1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7765353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25 декабря 2014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открытие Центра общественного доступа к социально значимой информации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2865193" cy="3384376"/>
          </a:xfrm>
        </p:spPr>
      </p:pic>
      <p:pic>
        <p:nvPicPr>
          <p:cNvPr id="3076" name="Picture 4" descr="D:\cod56\Desktop\ЦОД Документы\ФОТО ЦОД\ЦОД Починок\PICT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404571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od56\Desktop\ЦОД Документы\ФОТО ЦОД\ЦОД Починок\PICT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82271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od56\Desktop\ЦОД Документы\ФОТО ЦОД\ЦОД Починок\PICT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736539" cy="63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od56\Desktop\ЦОД Документы\ФОТО ЦОД\ЦОД Починок\DSCN0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96900" cy="32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cod56\Desktop\ЦОД Документы\ФОТО ЦОД\ЦОД Починок\DSCN0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04" y="3384153"/>
            <a:ext cx="4380276" cy="32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8" y="3605856"/>
            <a:ext cx="2913112" cy="29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02" y="796373"/>
            <a:ext cx="2007208" cy="2007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67053"/>
            <a:ext cx="4680520" cy="350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9552" y="476672"/>
            <a:ext cx="8064896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запросы: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Юридические аспекты реформирования сельского хозяйства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Передовой опыт агрофирм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Жильё для молодых специалистов села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Законодательство о земле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Права собственников земельных долей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Поиск работы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92776" y="37269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Массовые мероприятия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cod56\Desktop\ЦОД Документы\ФОТО ЦОД\ЦОД Починок\DSCN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1" y="1058309"/>
            <a:ext cx="2673436" cy="200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386396" y="3095382"/>
            <a:ext cx="2673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«Мы – граждане информационного общества»: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/>
              <a:t>познавательный час</a:t>
            </a:r>
            <a:endParaRPr lang="ru-RU" sz="1200" dirty="0"/>
          </a:p>
        </p:txBody>
      </p:sp>
      <p:pic>
        <p:nvPicPr>
          <p:cNvPr id="7171" name="Picture 3" descr="D:\cod56\Desktop\ЦОД Документы\ФОТО ЦОД\ЦОД Починок\DSCN0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r="7880" b="12318"/>
          <a:stretch/>
        </p:blipFill>
        <p:spPr bwMode="auto">
          <a:xfrm>
            <a:off x="3203848" y="2060848"/>
            <a:ext cx="2610552" cy="196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3203848" y="4049489"/>
            <a:ext cx="2610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«Азбука потребителя»:</a:t>
            </a:r>
          </a:p>
          <a:p>
            <a:pPr algn="ctr"/>
            <a:r>
              <a:rPr lang="ru-RU" sz="1200" dirty="0" smtClean="0">
                <a:cs typeface="Arial" pitchFamily="34" charset="0"/>
              </a:rPr>
              <a:t>информационный час</a:t>
            </a:r>
            <a:endParaRPr lang="ru-RU" sz="1200" dirty="0">
              <a:cs typeface="Arial" pitchFamily="34" charset="0"/>
            </a:endParaRPr>
          </a:p>
        </p:txBody>
      </p:sp>
      <p:pic>
        <p:nvPicPr>
          <p:cNvPr id="7172" name="Picture 4" descr="D:\cod56\Desktop\ЦОД Документы\ФОТО ЦОД\ЦОД Починок\Новая папка (4)\SAM_6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2066"/>
            <a:ext cx="2585472" cy="193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652120" y="5203889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«Правовое поле пенсионера»: </a:t>
            </a:r>
          </a:p>
          <a:p>
            <a:pPr algn="ctr"/>
            <a:r>
              <a:rPr lang="ru-RU" sz="1200" dirty="0" smtClean="0">
                <a:latin typeface="+mj-lt"/>
                <a:cs typeface="Arial" pitchFamily="34" charset="0"/>
              </a:rPr>
              <a:t>акция</a:t>
            </a:r>
            <a:endParaRPr lang="ru-RU" sz="1200" dirty="0"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353124">
            <a:off x="539552" y="4869160"/>
            <a:ext cx="250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«Сделай свой первый «клик» сегодня»: </a:t>
            </a:r>
            <a:r>
              <a:rPr lang="ru-RU" sz="1200" dirty="0" smtClean="0">
                <a:latin typeface="+mj-lt"/>
                <a:cs typeface="Arial" pitchFamily="34" charset="0"/>
              </a:rPr>
              <a:t>акция для новичков Интернета</a:t>
            </a:r>
            <a:endParaRPr lang="ru-RU" sz="1200" dirty="0"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226078">
            <a:off x="3046647" y="5450110"/>
            <a:ext cx="260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«Безопасность в сети Интернет»: </a:t>
            </a:r>
          </a:p>
          <a:p>
            <a:r>
              <a:rPr lang="ru-RU" sz="1200" dirty="0" smtClean="0">
                <a:latin typeface="+mj-lt"/>
                <a:cs typeface="Arial" pitchFamily="34" charset="0"/>
              </a:rPr>
              <a:t>познавательный час</a:t>
            </a:r>
            <a:endParaRPr lang="ru-RU" sz="1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od56\Desktop\ЦОД Документы\ФОТО ЦОД\ЦОД Починок\Новая папка (4)\SAM_7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6672"/>
          <a:stretch/>
        </p:blipFill>
        <p:spPr bwMode="auto">
          <a:xfrm>
            <a:off x="5091549" y="62138"/>
            <a:ext cx="3963793" cy="27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cod56\Desktop\ЦОД Документы\ФОТО ЦОД\ЦОД Починок\Новая папка (4)\DSCN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cod56\Desktop\ЦОД Документы\ФОТО ЦОД\ЦОД Починок\IMAG30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6"/>
          <a:stretch/>
        </p:blipFill>
        <p:spPr bwMode="auto">
          <a:xfrm>
            <a:off x="6591875" y="3222170"/>
            <a:ext cx="2466933" cy="35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cod56\Desktop\ЦОД Документы\ФОТО ЦОД\ЦОД Починок\PICT0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58031"/>
            <a:ext cx="4260776" cy="31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cod56\Desktop\ЦОД Документы\ФОТО ЦОД\ЦОД Починок\Новая папка (4)\DSCN0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68" y="1724050"/>
            <a:ext cx="3137363" cy="235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487</TotalTime>
  <Words>162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Georgia</vt:lpstr>
      <vt:lpstr>Monotype Corsiva</vt:lpstr>
      <vt:lpstr>Times New Roman</vt:lpstr>
      <vt:lpstr>Trebuchet MS</vt:lpstr>
      <vt:lpstr>Воздушный поток</vt:lpstr>
      <vt:lpstr>ЦЕНТР ОБЩЕСТВЕННОГО ДОСТУПА К СОЦИАЛЬНО ЗНАЧИМОЙ ИНФОРМАЦИИ  НА СЕЛЕ</vt:lpstr>
      <vt:lpstr>Презентация PowerPoint</vt:lpstr>
      <vt:lpstr>Презентация PowerPoint</vt:lpstr>
      <vt:lpstr>25 декабря 2014  открытие Центра общественного доступа к социально значимой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ОБЩЕСТВЕННОГО ДОСТУПА К СОЦИАЛЬНО ЗНАЧИМОЙ ИНФОРМАЦИИ НА СЕЛЕ</dc:title>
  <dc:creator>cod56</dc:creator>
  <cp:lastModifiedBy>Elena</cp:lastModifiedBy>
  <cp:revision>34</cp:revision>
  <dcterms:created xsi:type="dcterms:W3CDTF">2015-11-02T09:45:03Z</dcterms:created>
  <dcterms:modified xsi:type="dcterms:W3CDTF">2015-11-13T06:20:20Z</dcterms:modified>
</cp:coreProperties>
</file>