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7" r:id="rId6"/>
    <p:sldId id="268" r:id="rId7"/>
    <p:sldId id="273" r:id="rId8"/>
    <p:sldId id="272" r:id="rId9"/>
    <p:sldId id="271" r:id="rId10"/>
    <p:sldId id="269" r:id="rId11"/>
    <p:sldId id="270" r:id="rId12"/>
  </p:sldIdLst>
  <p:sldSz cx="12192000" cy="6858000"/>
  <p:notesSz cx="6858000" cy="9144000"/>
  <p:embeddedFontLst>
    <p:embeddedFont>
      <p:font typeface="Futura PT Medium" panose="020B0602020204020303" pitchFamily="34" charset="-52"/>
      <p:regular r:id="rId13"/>
    </p:embeddedFont>
    <p:embeddedFont>
      <p:font typeface="Futura PT Book" panose="020B0502020204020303" pitchFamily="34" charset="-5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PT Bold" panose="020B0902020204020203" pitchFamily="34" charset="-52"/>
      <p:regular r:id="rId21"/>
    </p:embeddedFont>
    <p:embeddedFont>
      <p:font typeface="Druk Wide Cyr" pitchFamily="50" charset="-52"/>
      <p:regular r:id="rId22"/>
      <p:bold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71A"/>
    <a:srgbClr val="585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8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7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6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1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8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2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3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1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7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6BB3-AF0C-4D63-B926-A9068289A2DB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86AC9-DF14-441D-A81B-741DAC7F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46827" y="5203459"/>
            <a:ext cx="7360742" cy="523220"/>
          </a:xfrm>
          <a:prstGeom prst="roundRect">
            <a:avLst/>
          </a:prstGeom>
          <a:solidFill>
            <a:srgbClr val="444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827" y="5188711"/>
            <a:ext cx="741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Druk Wide Cyr" pitchFamily="50" charset="-52"/>
              </a:rPr>
              <a:t>Карта для любителей чтения</a:t>
            </a:r>
            <a:endParaRPr lang="ru-RU" sz="2800" dirty="0">
              <a:solidFill>
                <a:schemeClr val="bg1"/>
              </a:solidFill>
              <a:latin typeface="Druk Wide Cyr" pitchFamily="50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827" y="5765084"/>
            <a:ext cx="5474650" cy="523220"/>
          </a:xfrm>
          <a:prstGeom prst="roundRect">
            <a:avLst/>
          </a:prstGeom>
          <a:solidFill>
            <a:srgbClr val="444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827" y="5778967"/>
            <a:ext cx="553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Futura PT Book" panose="020B0502020204020303" pitchFamily="34" charset="-52"/>
              </a:rPr>
              <a:t>Как создавался и работает онлайн-проект</a:t>
            </a:r>
            <a:endParaRPr lang="ru-RU" sz="2400" dirty="0">
              <a:solidFill>
                <a:schemeClr val="bg1"/>
              </a:solidFill>
              <a:latin typeface="Futura PT Medium" panose="020B06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5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177" y="445536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ПЛАНЫ</a:t>
            </a:r>
            <a:endParaRPr lang="ru-RU" sz="2000" dirty="0">
              <a:latin typeface="Druk Wide Cy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6" y="2356660"/>
            <a:ext cx="4733623" cy="255454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 PT Book" panose="020B0502020204020303" pitchFamily="34" charset="-52"/>
              </a:rPr>
              <a:t>Охватить </a:t>
            </a:r>
            <a:r>
              <a:rPr lang="ru-RU" sz="2000" dirty="0">
                <a:latin typeface="Futura PT Book" panose="020B0502020204020303" pitchFamily="34" charset="-52"/>
              </a:rPr>
              <a:t>остальные районы города </a:t>
            </a:r>
            <a:endParaRPr lang="ru-RU" sz="2000" dirty="0" smtClean="0">
              <a:latin typeface="Futura PT Book" panose="020B0502020204020303" pitchFamily="34" charset="-52"/>
            </a:endParaRPr>
          </a:p>
          <a:p>
            <a:r>
              <a:rPr lang="ru-RU" sz="2000" dirty="0" smtClean="0">
                <a:latin typeface="Futura PT Book" panose="020B0502020204020303" pitchFamily="34" charset="-52"/>
              </a:rPr>
              <a:t>и </a:t>
            </a:r>
            <a:r>
              <a:rPr lang="ru-RU" sz="2000" dirty="0">
                <a:latin typeface="Futura PT Book" panose="020B0502020204020303" pitchFamily="34" charset="-52"/>
              </a:rPr>
              <a:t>поведать о как можно большем количестве мест, где можно легко отыскать книги или комфортно скоротать время вместе с ними</a:t>
            </a:r>
            <a:r>
              <a:rPr lang="ru-RU" sz="2000" dirty="0" smtClean="0">
                <a:latin typeface="Futura PT Book" panose="020B0502020204020303" pitchFamily="34" charset="-52"/>
              </a:rPr>
              <a:t>.</a:t>
            </a:r>
          </a:p>
          <a:p>
            <a:endParaRPr lang="ru-RU" sz="2000" dirty="0">
              <a:latin typeface="Futura PT Book" panose="020B0502020204020303" pitchFamily="34" charset="-52"/>
            </a:endParaRPr>
          </a:p>
          <a:p>
            <a:r>
              <a:rPr lang="ru-RU" sz="2000" dirty="0" smtClean="0">
                <a:latin typeface="Futura PT Book" panose="020B0502020204020303" pitchFamily="34" charset="-52"/>
              </a:rPr>
              <a:t>Продвигать карту, как удобный туристический инструмент.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65" y="1273629"/>
            <a:ext cx="6857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177" y="445536"/>
            <a:ext cx="627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ПОСМОТРЕТЬ НА ЕКАТЕРИНБУК</a:t>
            </a:r>
            <a:endParaRPr lang="ru-RU" sz="2000" dirty="0">
              <a:latin typeface="Druk Wide Cyr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9" y="1654629"/>
            <a:ext cx="3548742" cy="3548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2227" y="5366656"/>
            <a:ext cx="3247546" cy="4001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utura PT Book" panose="020B0502020204020303" pitchFamily="34" charset="-52"/>
              </a:rPr>
              <a:t>events.bgekb.ru/</a:t>
            </a:r>
            <a:r>
              <a:rPr lang="en-US" sz="2000" dirty="0" err="1" smtClean="0">
                <a:latin typeface="Futura PT Book" panose="020B0502020204020303" pitchFamily="34" charset="-52"/>
              </a:rPr>
              <a:t>ekaterinbook</a:t>
            </a:r>
            <a:endParaRPr lang="ru-RU" sz="2000" dirty="0" smtClean="0"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65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177" y="445536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ЦЕЛЬ ПРОЕКТА</a:t>
            </a:r>
            <a:endParaRPr lang="ru-RU" sz="2000" dirty="0">
              <a:latin typeface="Druk Wide Cyr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177" y="1506575"/>
            <a:ext cx="4837776" cy="163121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Futura PT Bold" panose="020B0902020204020203" pitchFamily="34" charset="-52"/>
              </a:rPr>
              <a:t>Екатеринбук</a:t>
            </a:r>
            <a:r>
              <a:rPr lang="ru-RU" sz="2000" dirty="0" smtClean="0">
                <a:latin typeface="Futura PT Book" panose="020B0502020204020303" pitchFamily="34" charset="-52"/>
              </a:rPr>
              <a:t> создавался, как удобный инструмент, </a:t>
            </a:r>
            <a:r>
              <a:rPr lang="ru-RU" sz="2000" dirty="0">
                <a:latin typeface="Futura PT Book" panose="020B0502020204020303" pitchFamily="34" charset="-52"/>
              </a:rPr>
              <a:t>как для гостей города, не имеющих </a:t>
            </a:r>
            <a:r>
              <a:rPr lang="ru-RU" sz="2000" dirty="0" smtClean="0">
                <a:latin typeface="Futura PT Book" panose="020B0502020204020303" pitchFamily="34" charset="-52"/>
              </a:rPr>
              <a:t>представления </a:t>
            </a:r>
            <a:r>
              <a:rPr lang="ru-RU" sz="2000" dirty="0">
                <a:latin typeface="Futura PT Book" panose="020B0502020204020303" pitchFamily="34" charset="-52"/>
              </a:rPr>
              <a:t>о книжной инфраструктуре Екатеринбурга, так и для местных </a:t>
            </a:r>
            <a:r>
              <a:rPr lang="ru-RU" sz="2000" dirty="0" smtClean="0">
                <a:latin typeface="Futura PT Book" panose="020B0502020204020303" pitchFamily="34" charset="-52"/>
              </a:rPr>
              <a:t>жителей.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Futura PT Book" panose="020B05020202040203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177" y="3680281"/>
            <a:ext cx="4837776" cy="193899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Book" panose="020B0502020204020303" pitchFamily="34" charset="-52"/>
              </a:rPr>
              <a:t>Карта не носит рекламный характер и все отобранные для нее места протестированы на собственном опыте создателей, поэтому в описании можно встретить полезные рекомендации, например, какой кофе лучше взять или на что обратить </a:t>
            </a:r>
            <a:r>
              <a:rPr lang="ru-RU" sz="2000" dirty="0" smtClean="0">
                <a:latin typeface="Futura PT Book" panose="020B0502020204020303" pitchFamily="34" charset="-52"/>
              </a:rPr>
              <a:t>внимание.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Futura PT Book" panose="020B05020202040203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19" y="1399099"/>
            <a:ext cx="6661356" cy="43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264" t="14173" r="21229" b="9509"/>
          <a:stretch/>
        </p:blipFill>
        <p:spPr>
          <a:xfrm>
            <a:off x="8362377" y="4109434"/>
            <a:ext cx="3711635" cy="2394602"/>
          </a:xfrm>
          <a:prstGeom prst="rect">
            <a:avLst/>
          </a:prstGeom>
          <a:effectLst>
            <a:outerShdw blurRad="165100" dist="63500" dir="11400000" algn="tr" rotWithShape="0">
              <a:prstClr val="black">
                <a:alpha val="15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524177" y="445536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МЕХАНИКА</a:t>
            </a:r>
            <a:endParaRPr lang="ru-RU" sz="2000" dirty="0">
              <a:latin typeface="Druk Wide Cyr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2" y="387737"/>
            <a:ext cx="6901314" cy="3493790"/>
          </a:xfrm>
          <a:prstGeom prst="rect">
            <a:avLst/>
          </a:prstGeom>
          <a:effectLst>
            <a:outerShdw blurRad="165100" dist="63500" dir="11400000" algn="tr" rotWithShape="0">
              <a:prstClr val="black">
                <a:alpha val="15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4177" y="1887580"/>
            <a:ext cx="4837776" cy="347787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Book" panose="020B0502020204020303" pitchFamily="34" charset="-52"/>
              </a:rPr>
              <a:t>Карта </a:t>
            </a:r>
            <a:r>
              <a:rPr lang="ru-RU" sz="2000" dirty="0" smtClean="0">
                <a:latin typeface="Futura PT Book" panose="020B0502020204020303" pitchFamily="34" charset="-52"/>
              </a:rPr>
              <a:t>создана на конструкторе сайтов </a:t>
            </a:r>
            <a:r>
              <a:rPr lang="en-US" sz="2000" dirty="0" smtClean="0">
                <a:latin typeface="Futura PT Book" panose="020B0502020204020303" pitchFamily="34" charset="-52"/>
              </a:rPr>
              <a:t>Tilda</a:t>
            </a:r>
            <a:r>
              <a:rPr lang="ru-RU" sz="2000" dirty="0">
                <a:latin typeface="Futura PT Book" panose="020B0502020204020303" pitchFamily="34" charset="-52"/>
              </a:rPr>
              <a:t> </a:t>
            </a:r>
            <a:r>
              <a:rPr lang="ru-RU" sz="2000" dirty="0" smtClean="0">
                <a:latin typeface="Futura PT Book" panose="020B0502020204020303" pitchFamily="34" charset="-52"/>
              </a:rPr>
              <a:t>и располагается непосредственно на сайте библиотеки. Она адаптирована под любое портативное устройство.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Futura PT Book" panose="020B0502020204020303" pitchFamily="34" charset="-52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Book" panose="020B0502020204020303" pitchFamily="34" charset="-52"/>
              </a:rPr>
              <a:t>Все локации поделены на категории, каждой из который присвоен свой цвет.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Futura PT Book" panose="020B0502020204020303" pitchFamily="34" charset="-52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Book" panose="020B0502020204020303" pitchFamily="34" charset="-52"/>
              </a:rPr>
              <a:t>Сейчас на карте 5 категорий: библиотеки, книжные, кофейни, открытые пространства, книжные сообщества.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44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177" y="445536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МЕХАНИКА</a:t>
            </a:r>
            <a:endParaRPr lang="ru-RU" sz="2000" dirty="0">
              <a:latin typeface="Druk Wide Cyr" pitchFamily="50" charset="-5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82278" y="509507"/>
            <a:ext cx="1457" cy="272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7534" y="44553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ruk Wide Cyr" pitchFamily="50" charset="-52"/>
              </a:rPr>
              <a:t>КАРТОЧКА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Druk Wide Cy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7" y="2792088"/>
            <a:ext cx="4529086" cy="163121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 PT Book" panose="020B0502020204020303" pitchFamily="34" charset="-52"/>
              </a:rPr>
              <a:t>Узнать подробности о каждом месте можно, нажав на пронумерованные точки. В открывшемся всплывающем окне есть краткое описание, фото, часы работы и ссылки на сайт</a:t>
            </a:r>
            <a:r>
              <a:rPr lang="en-US" sz="2000" dirty="0" smtClean="0">
                <a:latin typeface="Futura PT Book" panose="020B0502020204020303" pitchFamily="34" charset="-52"/>
              </a:rPr>
              <a:t>/</a:t>
            </a:r>
            <a:r>
              <a:rPr lang="ru-RU" sz="2000" dirty="0" err="1" smtClean="0">
                <a:latin typeface="Futura PT Book" panose="020B0502020204020303" pitchFamily="34" charset="-52"/>
              </a:rPr>
              <a:t>соц.сети</a:t>
            </a:r>
            <a:r>
              <a:rPr lang="ru-RU" sz="2000" dirty="0" smtClean="0">
                <a:latin typeface="Futura PT Book" panose="020B0502020204020303" pitchFamily="34" charset="-52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Futura PT Book" panose="020B05020202040203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0" y="1054407"/>
            <a:ext cx="5264790" cy="3475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91" y="2585715"/>
            <a:ext cx="2275151" cy="3888108"/>
          </a:xfrm>
          <a:prstGeom prst="rect">
            <a:avLst/>
          </a:prstGeom>
          <a:effectLst>
            <a:outerShdw blurRad="165100" dist="63500" dir="11400000" algn="ctr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177" y="445536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ПРОДВИЖЕНИЕ</a:t>
            </a:r>
            <a:endParaRPr lang="ru-RU" sz="2000" dirty="0">
              <a:latin typeface="Druk Wide Cyr" pitchFamily="50" charset="-5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53126" y="509507"/>
            <a:ext cx="1457" cy="272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8382" y="445536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ruk Wide Cyr" pitchFamily="50" charset="-52"/>
              </a:rPr>
              <a:t>ОНЛАЙН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Druk Wide Cy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6" y="2356660"/>
            <a:ext cx="5406723" cy="163121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 PT Book" panose="020B0502020204020303" pitchFamily="34" charset="-52"/>
              </a:rPr>
              <a:t>Когда на карту попадет новая тачка, об этом выходит новость в </a:t>
            </a:r>
            <a:r>
              <a:rPr lang="ru-RU" sz="2000" dirty="0" err="1" smtClean="0">
                <a:latin typeface="Futura PT Book" panose="020B0502020204020303" pitchFamily="34" charset="-52"/>
              </a:rPr>
              <a:t>соц.сетях</a:t>
            </a:r>
            <a:r>
              <a:rPr lang="ru-RU" sz="2000" dirty="0" smtClean="0">
                <a:latin typeface="Futura PT Book" panose="020B0502020204020303" pitchFamily="34" charset="-52"/>
              </a:rPr>
              <a:t> библиотеки. В свою очередь кураторы точки </a:t>
            </a:r>
            <a:r>
              <a:rPr lang="ru-RU" sz="2000" dirty="0" err="1" smtClean="0">
                <a:latin typeface="Futura PT Book" panose="020B0502020204020303" pitchFamily="34" charset="-52"/>
              </a:rPr>
              <a:t>репостят</a:t>
            </a:r>
            <a:r>
              <a:rPr lang="ru-RU" sz="2000" dirty="0" smtClean="0">
                <a:latin typeface="Futura PT Book" panose="020B0502020204020303" pitchFamily="34" charset="-52"/>
              </a:rPr>
              <a:t> это себе или делают пост о том, что они появились на карте сами.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PT Book" panose="020B0502020204020303" pitchFamily="34" charset="-52"/>
              </a:rPr>
              <a:t>Получается взаимовыгодный пиар.</a:t>
            </a:r>
            <a:endParaRPr lang="ru-RU" sz="2000" dirty="0" smtClean="0">
              <a:latin typeface="Futura PT Book" panose="020B05020202040203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248" t="16614" r="40295" b="9673"/>
          <a:stretch/>
        </p:blipFill>
        <p:spPr>
          <a:xfrm>
            <a:off x="6332043" y="445536"/>
            <a:ext cx="2965938" cy="3907475"/>
          </a:xfrm>
          <a:prstGeom prst="rect">
            <a:avLst/>
          </a:prstGeom>
          <a:effectLst>
            <a:outerShdw blurRad="165100" dist="63500" dir="11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18" y="1460690"/>
            <a:ext cx="2772572" cy="4880240"/>
          </a:xfrm>
          <a:prstGeom prst="rect">
            <a:avLst/>
          </a:prstGeom>
          <a:effectLst>
            <a:outerShdw blurRad="165100" dist="63500" dir="11400000" algn="ctr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1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177" y="445536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ПРОДВИЖЕНИЕ</a:t>
            </a:r>
            <a:endParaRPr lang="ru-RU" sz="2000" dirty="0">
              <a:latin typeface="Druk Wide Cyr" pitchFamily="50" charset="-5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53126" y="509507"/>
            <a:ext cx="1457" cy="272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8382" y="445536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ruk Wide Cyr" pitchFamily="50" charset="-52"/>
              </a:rPr>
              <a:t>ОФЛАЙН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Druk Wide Cy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7" y="2356660"/>
            <a:ext cx="4454224" cy="163121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 PT Book" panose="020B0502020204020303" pitchFamily="34" charset="-52"/>
              </a:rPr>
              <a:t>В местах, добавленных на </a:t>
            </a:r>
            <a:r>
              <a:rPr lang="ru-RU" sz="2000" dirty="0" err="1" smtClean="0">
                <a:latin typeface="Futura PT Book" panose="020B0502020204020303" pitchFamily="34" charset="-52"/>
              </a:rPr>
              <a:t>Екатерибук</a:t>
            </a:r>
            <a:r>
              <a:rPr lang="ru-RU" sz="2000" dirty="0" smtClean="0">
                <a:latin typeface="Futura PT Book" panose="020B0502020204020303" pitchFamily="34" charset="-52"/>
              </a:rPr>
              <a:t>, на кассе или двери приклеиваются </a:t>
            </a:r>
            <a:r>
              <a:rPr lang="ru-RU" sz="2000" dirty="0" err="1" smtClean="0">
                <a:latin typeface="Futura PT Book" panose="020B0502020204020303" pitchFamily="34" charset="-52"/>
              </a:rPr>
              <a:t>стикеры</a:t>
            </a:r>
            <a:r>
              <a:rPr lang="ru-RU" sz="2000" dirty="0" smtClean="0">
                <a:latin typeface="Futura PT Book" panose="020B0502020204020303" pitchFamily="34" charset="-52"/>
              </a:rPr>
              <a:t>, обозначающие, что место есть на карте. На самой наклейке изображен </a:t>
            </a:r>
            <a:r>
              <a:rPr lang="en-US" sz="2000" dirty="0" smtClean="0">
                <a:latin typeface="Futura PT Book" panose="020B0502020204020303" pitchFamily="34" charset="-52"/>
              </a:rPr>
              <a:t>QR</a:t>
            </a:r>
            <a:r>
              <a:rPr lang="ru-RU" sz="2000" dirty="0" smtClean="0">
                <a:latin typeface="Futura PT Book" panose="020B0502020204020303" pitchFamily="34" charset="-52"/>
              </a:rPr>
              <a:t>-код на карту.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42" y="1502228"/>
            <a:ext cx="5414330" cy="38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12" y="3593261"/>
            <a:ext cx="4991182" cy="28075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177" y="445536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ПРОДВИЖЕНИЕ</a:t>
            </a:r>
            <a:endParaRPr lang="ru-RU" sz="2000" dirty="0">
              <a:latin typeface="Druk Wide Cyr" pitchFamily="50" charset="-5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53126" y="509507"/>
            <a:ext cx="1457" cy="272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8382" y="445536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ruk Wide Cyr" pitchFamily="50" charset="-52"/>
              </a:rPr>
              <a:t>ОФЛАЙН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Druk Wide Cy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6" y="1196602"/>
            <a:ext cx="4812321" cy="132343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 PT Book" panose="020B0502020204020303" pitchFamily="34" charset="-52"/>
              </a:rPr>
              <a:t>В рамках мероприятия, посвященного Дню Святого Валентина, подписчикам было предложено найти спрятанные на карте книги. Они были помечены крестиком.</a:t>
            </a:r>
            <a:endParaRPr lang="ru-RU" sz="2000" dirty="0" smtClean="0">
              <a:latin typeface="Futura PT Book" panose="020B05020202040203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343" t="28685" r="38112" b="20383"/>
          <a:stretch/>
        </p:blipFill>
        <p:spPr>
          <a:xfrm>
            <a:off x="6622743" y="509507"/>
            <a:ext cx="5145206" cy="3725840"/>
          </a:xfrm>
          <a:prstGeom prst="rect">
            <a:avLst/>
          </a:prstGeom>
          <a:effectLst>
            <a:outerShdw blurRad="165100" dist="63500" dir="11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33224" r="18369" b="29399"/>
          <a:stretch/>
        </p:blipFill>
        <p:spPr>
          <a:xfrm>
            <a:off x="2739399" y="2870997"/>
            <a:ext cx="2428407" cy="2563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32493" r="4473" b="12297"/>
          <a:stretch/>
        </p:blipFill>
        <p:spPr>
          <a:xfrm>
            <a:off x="524176" y="3372787"/>
            <a:ext cx="2518348" cy="28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177" y="445536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АНАЛИТИКА</a:t>
            </a:r>
            <a:endParaRPr lang="ru-RU" sz="2000" dirty="0">
              <a:latin typeface="Druk Wide Cy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7" y="1406003"/>
            <a:ext cx="5194698" cy="101566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 PT Book" panose="020B0502020204020303" pitchFamily="34" charset="-52"/>
              </a:rPr>
              <a:t>График показывает, как изменялось количество просмотров и посетителей с 2019-2023 гг. За все время карту посмотрели 7190 человек.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36" t="36384" r="23060" b="21874"/>
          <a:stretch/>
        </p:blipFill>
        <p:spPr>
          <a:xfrm>
            <a:off x="2008415" y="2782732"/>
            <a:ext cx="8327571" cy="3053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4772" y="6057979"/>
            <a:ext cx="5354857" cy="33855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utura PT Book" panose="020B0502020204020303" pitchFamily="34" charset="-52"/>
              </a:rPr>
              <a:t>С 2023 г. посетители и просмотры начинают стабильно расти</a:t>
            </a:r>
          </a:p>
        </p:txBody>
      </p:sp>
    </p:spTree>
    <p:extLst>
      <p:ext uri="{BB962C8B-B14F-4D97-AF65-F5344CB8AC3E}">
        <p14:creationId xmlns:p14="http://schemas.microsoft.com/office/powerpoint/2010/main" val="10119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4177" y="445536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Druk Wide Cyr" pitchFamily="50" charset="-52"/>
              </a:rPr>
              <a:t>ФИШКИ</a:t>
            </a:r>
            <a:endParaRPr lang="ru-RU" sz="2000" dirty="0">
              <a:latin typeface="Druk Wide Cyr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177" y="1246317"/>
            <a:ext cx="4586666" cy="70788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utura PT Book" panose="020B0502020204020303" pitchFamily="34" charset="-52"/>
              </a:rPr>
              <a:t>Карта каждый сезон меняет цвет: зимой она </a:t>
            </a:r>
            <a:r>
              <a:rPr lang="ru-RU" sz="2000" dirty="0"/>
              <a:t>—</a:t>
            </a:r>
            <a:r>
              <a:rPr lang="ru-RU" sz="2000" dirty="0" smtClean="0">
                <a:latin typeface="Futura PT Book" panose="020B0502020204020303" pitchFamily="34" charset="-52"/>
              </a:rPr>
              <a:t> снежно-белая, а летом </a:t>
            </a:r>
            <a:r>
              <a:rPr lang="ru-RU" sz="2000" dirty="0" smtClean="0"/>
              <a:t>— </a:t>
            </a:r>
            <a:r>
              <a:rPr lang="ru-RU" sz="2000" dirty="0" smtClean="0">
                <a:latin typeface="Futura PT Book" panose="020B0502020204020303" pitchFamily="34" charset="-52"/>
              </a:rPr>
              <a:t>зеленая.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70" y="2487225"/>
            <a:ext cx="4372951" cy="3886200"/>
          </a:xfrm>
          <a:prstGeom prst="rect">
            <a:avLst/>
          </a:prstGeom>
          <a:effectLst>
            <a:outerShdw blurRad="165100" dist="63500" dir="11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88" y="2487225"/>
            <a:ext cx="4372952" cy="3886200"/>
          </a:xfrm>
          <a:prstGeom prst="rect">
            <a:avLst/>
          </a:prstGeom>
          <a:effectLst>
            <a:outerShdw blurRad="165100" dist="63500" dir="11400000" algn="ctr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8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347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Futura PT Medium</vt:lpstr>
      <vt:lpstr>Arial</vt:lpstr>
      <vt:lpstr>Futura PT Book</vt:lpstr>
      <vt:lpstr>Calibri Light</vt:lpstr>
      <vt:lpstr>Calibri</vt:lpstr>
      <vt:lpstr>Futura PT Bold</vt:lpstr>
      <vt:lpstr>Druk Wide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Керова</dc:creator>
  <cp:lastModifiedBy>Наталья Керова</cp:lastModifiedBy>
  <cp:revision>81</cp:revision>
  <dcterms:created xsi:type="dcterms:W3CDTF">2022-09-08T13:40:10Z</dcterms:created>
  <dcterms:modified xsi:type="dcterms:W3CDTF">2023-09-26T10:39:48Z</dcterms:modified>
</cp:coreProperties>
</file>