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9" r:id="rId5"/>
    <p:sldId id="262" r:id="rId6"/>
    <p:sldId id="260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4EA0-E8B0-4D94-90F7-7733BA4B4BC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3213-BE27-4371-97CD-204389BE4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4EA0-E8B0-4D94-90F7-7733BA4B4BC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3213-BE27-4371-97CD-204389BE4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4EA0-E8B0-4D94-90F7-7733BA4B4BC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3213-BE27-4371-97CD-204389BE4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4EA0-E8B0-4D94-90F7-7733BA4B4BC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3213-BE27-4371-97CD-204389BE4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4EA0-E8B0-4D94-90F7-7733BA4B4BC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3213-BE27-4371-97CD-204389BE4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4EA0-E8B0-4D94-90F7-7733BA4B4BC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3213-BE27-4371-97CD-204389BE4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4EA0-E8B0-4D94-90F7-7733BA4B4BC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3213-BE27-4371-97CD-204389BE4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4EA0-E8B0-4D94-90F7-7733BA4B4BC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3213-BE27-4371-97CD-204389BE4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4EA0-E8B0-4D94-90F7-7733BA4B4BC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3213-BE27-4371-97CD-204389BE4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4EA0-E8B0-4D94-90F7-7733BA4B4BC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3213-BE27-4371-97CD-204389BE4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4EA0-E8B0-4D94-90F7-7733BA4B4BC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3213-BE27-4371-97CD-204389BE4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44EA0-E8B0-4D94-90F7-7733BA4B4BC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C3213-BE27-4371-97CD-204389BE4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facebook.com/SverdlovskaaOblastnaaBibliotekaDlaDetejIUnosestva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ba.ru/content/about/doc/koncept_bibl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-book.info/2014/10/blog-post_70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enbook.ru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facebook.com/SverdlovskaaOblastnaaBibliotekaDlaDetejIUnosestv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00034" y="714356"/>
            <a:ext cx="8143932" cy="1470025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и</a:t>
            </a:r>
            <a:r>
              <a:rPr kumimoji="0" lang="ru-RU" sz="4000" b="1" i="0" u="none" strike="noStrike" kern="1200" cap="none" spc="50" normalizeH="0" baseline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</a:t>
            </a:r>
            <a:r>
              <a:rPr kumimoji="0" lang="ru-RU" sz="40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Г</a:t>
            </a:r>
            <a:r>
              <a:rPr kumimoji="0" lang="ru-RU" sz="40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ода культуры в Год литературы: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итоги и планы</a:t>
            </a:r>
            <a:endParaRPr kumimoji="0" lang="ru-RU" sz="40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6" name="Picture 2" descr="C:\Users\zhamaletdinovanr\Desktop\логотип б-ка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357430"/>
            <a:ext cx="3857652" cy="308612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2571736" y="5572140"/>
            <a:ext cx="4061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Свердловская областная библиотека </a:t>
            </a:r>
          </a:p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для детей и юношества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Общебиблиотечная\!Открытая книга\Логотип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28596" y="4786322"/>
            <a:ext cx="1785950" cy="165919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15370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од 2014</a:t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значимые события…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928802"/>
            <a:ext cx="7358114" cy="4286280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Концепция библиотечного обслуживания детей</a:t>
            </a:r>
            <a:endParaRPr lang="ru-RU" sz="1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ru-RU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Федеральные образовательные стандарты</a:t>
            </a:r>
          </a:p>
          <a:p>
            <a:pPr algn="just"/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Областной межведомственный            </a:t>
            </a:r>
          </a:p>
          <a:p>
            <a:pPr algn="just"/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культурный проект </a:t>
            </a:r>
          </a:p>
          <a:p>
            <a:pPr algn="just"/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35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«Открытая книга»</a:t>
            </a:r>
            <a:endParaRPr lang="ru-RU" sz="35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5-конечная звезда 4">
            <a:hlinkClick r:id="rId3"/>
          </p:cNvPr>
          <p:cNvSpPr/>
          <p:nvPr/>
        </p:nvSpPr>
        <p:spPr>
          <a:xfrm>
            <a:off x="5572132" y="2428868"/>
            <a:ext cx="285752" cy="214314"/>
          </a:xfrm>
          <a:prstGeom prst="star5">
            <a:avLst/>
          </a:prstGeom>
          <a:solidFill>
            <a:srgbClr val="0000CC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57158" y="285728"/>
            <a:ext cx="6429420" cy="1470025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год 2014</a:t>
            </a:r>
            <a:br>
              <a:rPr kumimoji="0" lang="ru-RU" sz="40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40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главные итоги…</a:t>
            </a: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642910" y="1643050"/>
            <a:ext cx="8215370" cy="492922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более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1тыс.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масштабных </a:t>
            </a:r>
            <a:r>
              <a:rPr lang="ru-RU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литературных праздников, конкуров, фестивалей, акций</a:t>
            </a:r>
            <a:endParaRPr kumimoji="0" lang="ru-RU" sz="280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 algn="just"/>
            <a:r>
              <a:rPr lang="ru-RU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ru-RU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Звездных десантов» известных уральских писателей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На конкурс</a:t>
            </a:r>
            <a:r>
              <a:rPr kumimoji="0" lang="ru-RU" sz="280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«Лидер чтения» подано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512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индивидуальных и коллективных проектов, посвященных книге</a:t>
            </a:r>
            <a:r>
              <a:rPr kumimoji="0" lang="ru-RU" sz="280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и чтению в </a:t>
            </a:r>
            <a:r>
              <a:rPr lang="ru-RU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реальном и цифровом форматах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59тыс. 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просмотров</a:t>
            </a:r>
            <a:r>
              <a:rPr kumimoji="0" lang="ru-RU" sz="280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сайта «Открытая книга»</a:t>
            </a:r>
            <a:endParaRPr kumimoji="0" lang="ru-RU" sz="280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26" name="Picture 2" descr="Z:\Общебиблиотечная\!Открытая книга\Логотип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14282" y="1928802"/>
            <a:ext cx="692062" cy="642942"/>
          </a:xfrm>
          <a:prstGeom prst="rect">
            <a:avLst/>
          </a:prstGeom>
          <a:noFill/>
        </p:spPr>
      </p:pic>
      <p:pic>
        <p:nvPicPr>
          <p:cNvPr id="8" name="Picture 2" descr="Z:\Общебиблиотечная\!Открытая книга\Логотип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14282" y="3000372"/>
            <a:ext cx="692062" cy="642942"/>
          </a:xfrm>
          <a:prstGeom prst="rect">
            <a:avLst/>
          </a:prstGeom>
          <a:noFill/>
        </p:spPr>
      </p:pic>
      <p:pic>
        <p:nvPicPr>
          <p:cNvPr id="9" name="Picture 2" descr="Z:\Общебиблиотечная\!Открытая книга\Логотип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14282" y="4714884"/>
            <a:ext cx="692062" cy="642942"/>
          </a:xfrm>
          <a:prstGeom prst="rect">
            <a:avLst/>
          </a:prstGeom>
          <a:noFill/>
        </p:spPr>
      </p:pic>
      <p:pic>
        <p:nvPicPr>
          <p:cNvPr id="10" name="Picture 2" descr="Z:\Общебиблиотечная\!Открытая книга\Логотип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14282" y="5929330"/>
            <a:ext cx="692062" cy="642942"/>
          </a:xfrm>
          <a:prstGeom prst="rect">
            <a:avLst/>
          </a:prstGeom>
          <a:noFill/>
        </p:spPr>
      </p:pic>
      <p:sp>
        <p:nvSpPr>
          <p:cNvPr id="11" name="5-конечная звезда 10">
            <a:hlinkClick r:id="rId3"/>
          </p:cNvPr>
          <p:cNvSpPr/>
          <p:nvPr/>
        </p:nvSpPr>
        <p:spPr>
          <a:xfrm>
            <a:off x="8501090" y="6072206"/>
            <a:ext cx="285752" cy="214314"/>
          </a:xfrm>
          <a:prstGeom prst="star5">
            <a:avLst/>
          </a:prstGeom>
          <a:solidFill>
            <a:srgbClr val="0000CC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Общебиблиотечная\!Открытая книга\Логотип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428868"/>
            <a:ext cx="3571900" cy="3318380"/>
          </a:xfrm>
          <a:prstGeom prst="rect">
            <a:avLst/>
          </a:prstGeom>
          <a:noFill/>
        </p:spPr>
      </p:pic>
      <p:sp>
        <p:nvSpPr>
          <p:cNvPr id="2" name="Заголовок 1"/>
          <p:cNvSpPr txBox="1">
            <a:spLocks/>
          </p:cNvSpPr>
          <p:nvPr/>
        </p:nvSpPr>
        <p:spPr>
          <a:xfrm>
            <a:off x="357158" y="285728"/>
            <a:ext cx="8501122" cy="1470025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год 2014</a:t>
            </a:r>
            <a:br>
              <a:rPr kumimoji="0" lang="ru-RU" sz="40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40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лидеры чтения…</a:t>
            </a: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1357290" y="2071678"/>
            <a:ext cx="4714908" cy="31432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Новоуральск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ru-RU" sz="3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Новая Ляля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ru-RU" sz="1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ru-RU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Красноуфимск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ru-RU" sz="3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Нижний Тагил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ru-RU" sz="1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ru-RU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Серов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57158" y="285728"/>
            <a:ext cx="8501122" cy="1470025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год 2014</a:t>
            </a:r>
            <a:br>
              <a:rPr kumimoji="0" lang="ru-RU" sz="40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40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главные трудности…</a:t>
            </a: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1428728" y="2500306"/>
            <a:ext cx="7000924" cy="27860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ru-RU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низкая активность СМИ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ru-RU" sz="3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несогласованность действий управлений / отделов культуры и образования</a:t>
            </a:r>
          </a:p>
        </p:txBody>
      </p:sp>
      <p:pic>
        <p:nvPicPr>
          <p:cNvPr id="6" name="Picture 2" descr="Z:\Общебиблиотечная\!Открытая книга\Логотип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928662" y="4143380"/>
            <a:ext cx="808623" cy="751230"/>
          </a:xfrm>
          <a:prstGeom prst="rect">
            <a:avLst/>
          </a:prstGeom>
          <a:noFill/>
        </p:spPr>
      </p:pic>
      <p:pic>
        <p:nvPicPr>
          <p:cNvPr id="7" name="Picture 2" descr="Z:\Общебиблиотечная\!Открытая книга\Логотип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928662" y="2571744"/>
            <a:ext cx="808623" cy="751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57158" y="285728"/>
            <a:ext cx="6429420" cy="1470025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год 2015</a:t>
            </a:r>
            <a:br>
              <a:rPr kumimoji="0" lang="ru-RU" sz="40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40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творческие планы…</a:t>
            </a: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928662" y="1928802"/>
            <a:ext cx="7715304" cy="39290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ru-RU" sz="2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Областной творческий конкурс на лучшую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ru-RU" sz="2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презентацию книги </a:t>
            </a:r>
            <a:r>
              <a:rPr lang="ru-RU" sz="2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«Роман с чтением»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1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Региональный проект</a:t>
            </a:r>
            <a:r>
              <a:rPr lang="ru-RU" sz="2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по продвижению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ru-RU" sz="2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творчества современных российских писателей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ru-RU" sz="2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«Книжный бумеранг»</a:t>
            </a: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 algn="just"/>
            <a:r>
              <a:rPr lang="ru-RU" sz="2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Областной проект </a:t>
            </a:r>
            <a:r>
              <a:rPr lang="ru-RU" sz="2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«Детская чайная-читальня»</a:t>
            </a: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VI</a:t>
            </a:r>
            <a:r>
              <a:rPr kumimoji="0" lang="ru-RU" sz="26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Фестиваль </a:t>
            </a:r>
            <a:r>
              <a:rPr kumimoji="0" lang="ru-RU" sz="2600" b="1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неПрочитанных</a:t>
            </a:r>
            <a:r>
              <a:rPr kumimoji="0" lang="ru-RU" sz="26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книг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ru-RU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Users\zhamaletdinovanr\Desktop\логотип б-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3116"/>
            <a:ext cx="535785" cy="428628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10" name="Picture 2" descr="C:\Users\zhamaletdinovanr\Desktop\логотип б-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429000"/>
            <a:ext cx="535785" cy="428628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11" name="Picture 2" descr="C:\Users\zhamaletdinovanr\Desktop\логотип б-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357694"/>
            <a:ext cx="535785" cy="428628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12" name="Picture 2" descr="C:\Users\zhamaletdinovanr\Desktop\логотип б-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636"/>
            <a:ext cx="535785" cy="428628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2428860" y="6000768"/>
            <a:ext cx="42637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  <a:hlinkClick r:id="rId3"/>
              </a:rPr>
              <a:t>http://www.teenbook.ru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10" y="6143644"/>
            <a:ext cx="1881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подробности на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zhamaletdinovanr\Desktop\логотип б-ка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071546"/>
            <a:ext cx="3857652" cy="308612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TextBox 2"/>
          <p:cNvSpPr txBox="1"/>
          <p:nvPr/>
        </p:nvSpPr>
        <p:spPr>
          <a:xfrm>
            <a:off x="3071802" y="4500570"/>
            <a:ext cx="29928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СПАСИБО  ЗА  ВНИМАНИЕ!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163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год 2014 значимые события…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 2014 главные события…</dc:title>
  <dc:creator>zhamaletdinovanr</dc:creator>
  <cp:lastModifiedBy>mov1</cp:lastModifiedBy>
  <cp:revision>42</cp:revision>
  <dcterms:created xsi:type="dcterms:W3CDTF">2014-11-25T08:34:11Z</dcterms:created>
  <dcterms:modified xsi:type="dcterms:W3CDTF">2014-11-26T07:05:14Z</dcterms:modified>
</cp:coreProperties>
</file>